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4" r:id="rId18"/>
    <p:sldId id="270" r:id="rId19"/>
    <p:sldId id="273" r:id="rId20"/>
    <p:sldId id="276" r:id="rId21"/>
    <p:sldId id="277" r:id="rId22"/>
    <p:sldId id="279" r:id="rId23"/>
    <p:sldId id="27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5704D-CA88-42FA-A3B8-C0F438ED1024}" v="97" dt="2023-04-03T20:34:5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98FDB11E-619A-43D5-8572-601BC5D83AA8}"/>
    <pc:docChg chg="modSld">
      <pc:chgData name="Coufal Petr" userId="76484aeb-9507-44c9-a583-612a370dac90" providerId="ADAL" clId="{98FDB11E-619A-43D5-8572-601BC5D83AA8}" dt="2023-03-08T10:49:26.328" v="1" actId="1076"/>
      <pc:docMkLst>
        <pc:docMk/>
      </pc:docMkLst>
      <pc:sldChg chg="modSp mod">
        <pc:chgData name="Coufal Petr" userId="76484aeb-9507-44c9-a583-612a370dac90" providerId="ADAL" clId="{98FDB11E-619A-43D5-8572-601BC5D83AA8}" dt="2023-03-08T10:49:26.328" v="1" actId="1076"/>
        <pc:sldMkLst>
          <pc:docMk/>
          <pc:sldMk cId="2537173355" sldId="257"/>
        </pc:sldMkLst>
        <pc:spChg chg="mod">
          <ac:chgData name="Coufal Petr" userId="76484aeb-9507-44c9-a583-612a370dac90" providerId="ADAL" clId="{98FDB11E-619A-43D5-8572-601BC5D83AA8}" dt="2023-03-08T10:49:18.103" v="0" actId="403"/>
          <ac:spMkLst>
            <pc:docMk/>
            <pc:sldMk cId="2537173355" sldId="257"/>
            <ac:spMk id="2" creationId="{0BF5BA71-1565-BDF0-256F-0A4CC3B6FFEA}"/>
          </ac:spMkLst>
        </pc:spChg>
        <pc:spChg chg="mod">
          <ac:chgData name="Coufal Petr" userId="76484aeb-9507-44c9-a583-612a370dac90" providerId="ADAL" clId="{98FDB11E-619A-43D5-8572-601BC5D83AA8}" dt="2023-03-08T10:49:26.328" v="1" actId="1076"/>
          <ac:spMkLst>
            <pc:docMk/>
            <pc:sldMk cId="2537173355" sldId="257"/>
            <ac:spMk id="6" creationId="{4A13B65A-A494-E90E-D9B4-287E9F0B26ED}"/>
          </ac:spMkLst>
        </pc:spChg>
      </pc:sldChg>
    </pc:docChg>
  </pc:docChgLst>
  <pc:docChgLst>
    <pc:chgData name="Coufal Petr" userId="76484aeb-9507-44c9-a583-612a370dac90" providerId="ADAL" clId="{2EE9F39A-A0AD-47B8-B785-45A401BB2551}"/>
    <pc:docChg chg="undo custSel addSld delSld modSld">
      <pc:chgData name="Coufal Petr" userId="76484aeb-9507-44c9-a583-612a370dac90" providerId="ADAL" clId="{2EE9F39A-A0AD-47B8-B785-45A401BB2551}" dt="2023-03-09T17:30:03.404" v="2368" actId="208"/>
      <pc:docMkLst>
        <pc:docMk/>
      </pc:docMkLst>
      <pc:sldChg chg="addSp modSp mod">
        <pc:chgData name="Coufal Petr" userId="76484aeb-9507-44c9-a583-612a370dac90" providerId="ADAL" clId="{2EE9F39A-A0AD-47B8-B785-45A401BB2551}" dt="2023-03-08T18:59:36.723" v="89" actId="5793"/>
        <pc:sldMkLst>
          <pc:docMk/>
          <pc:sldMk cId="2537173355" sldId="257"/>
        </pc:sldMkLst>
        <pc:spChg chg="add mod">
          <ac:chgData name="Coufal Petr" userId="76484aeb-9507-44c9-a583-612a370dac90" providerId="ADAL" clId="{2EE9F39A-A0AD-47B8-B785-45A401BB2551}" dt="2023-03-08T18:54:27.326" v="26" actId="208"/>
          <ac:spMkLst>
            <pc:docMk/>
            <pc:sldMk cId="2537173355" sldId="257"/>
            <ac:spMk id="5" creationId="{FF9ECF71-25C8-8A0A-58B6-A6AE2D5459D3}"/>
          </ac:spMkLst>
        </pc:spChg>
        <pc:spChg chg="mod">
          <ac:chgData name="Coufal Petr" userId="76484aeb-9507-44c9-a583-612a370dac90" providerId="ADAL" clId="{2EE9F39A-A0AD-47B8-B785-45A401BB2551}" dt="2023-03-08T18:59:36.723" v="89" actId="5793"/>
          <ac:spMkLst>
            <pc:docMk/>
            <pc:sldMk cId="2537173355" sldId="257"/>
            <ac:spMk id="6" creationId="{4A13B65A-A494-E90E-D9B4-287E9F0B26ED}"/>
          </ac:spMkLst>
        </pc:spChg>
        <pc:spChg chg="add mod">
          <ac:chgData name="Coufal Petr" userId="76484aeb-9507-44c9-a583-612a370dac90" providerId="ADAL" clId="{2EE9F39A-A0AD-47B8-B785-45A401BB2551}" dt="2023-03-08T18:58:38.055" v="80" actId="208"/>
          <ac:spMkLst>
            <pc:docMk/>
            <pc:sldMk cId="2537173355" sldId="257"/>
            <ac:spMk id="8" creationId="{2BD603FA-DBDF-2E3E-1326-61047DA06F37}"/>
          </ac:spMkLst>
        </pc:spChg>
      </pc:sldChg>
      <pc:sldChg chg="addSp delSp modSp new mod">
        <pc:chgData name="Coufal Petr" userId="76484aeb-9507-44c9-a583-612a370dac90" providerId="ADAL" clId="{2EE9F39A-A0AD-47B8-B785-45A401BB2551}" dt="2023-03-08T19:23:28.813" v="376" actId="1076"/>
        <pc:sldMkLst>
          <pc:docMk/>
          <pc:sldMk cId="1393071448" sldId="258"/>
        </pc:sldMkLst>
        <pc:spChg chg="mod">
          <ac:chgData name="Coufal Petr" userId="76484aeb-9507-44c9-a583-612a370dac90" providerId="ADAL" clId="{2EE9F39A-A0AD-47B8-B785-45A401BB2551}" dt="2023-03-08T19:22:05.688" v="375" actId="1076"/>
          <ac:spMkLst>
            <pc:docMk/>
            <pc:sldMk cId="1393071448" sldId="258"/>
            <ac:spMk id="2" creationId="{D2DE39B0-DEFD-D709-264E-D114FE32D81B}"/>
          </ac:spMkLst>
        </pc:spChg>
        <pc:spChg chg="mod">
          <ac:chgData name="Coufal Petr" userId="76484aeb-9507-44c9-a583-612a370dac90" providerId="ADAL" clId="{2EE9F39A-A0AD-47B8-B785-45A401BB2551}" dt="2023-03-08T19:23:28.813" v="376" actId="1076"/>
          <ac:spMkLst>
            <pc:docMk/>
            <pc:sldMk cId="1393071448" sldId="258"/>
            <ac:spMk id="3" creationId="{CA387002-F144-CC95-8508-F30A9235AAFC}"/>
          </ac:spMkLst>
        </pc:spChg>
        <pc:spChg chg="add del">
          <ac:chgData name="Coufal Petr" userId="76484aeb-9507-44c9-a583-612a370dac90" providerId="ADAL" clId="{2EE9F39A-A0AD-47B8-B785-45A401BB2551}" dt="2023-03-08T19:03:06.193" v="95" actId="478"/>
          <ac:spMkLst>
            <pc:docMk/>
            <pc:sldMk cId="1393071448" sldId="258"/>
            <ac:spMk id="4" creationId="{DDD92411-281F-156F-0C73-E3AFD2A5C656}"/>
          </ac:spMkLst>
        </pc:spChg>
        <pc:picChg chg="add del">
          <ac:chgData name="Coufal Petr" userId="76484aeb-9507-44c9-a583-612a370dac90" providerId="ADAL" clId="{2EE9F39A-A0AD-47B8-B785-45A401BB2551}" dt="2023-03-08T19:01:30.040" v="93" actId="478"/>
          <ac:picMkLst>
            <pc:docMk/>
            <pc:sldMk cId="1393071448" sldId="258"/>
            <ac:picMk id="1026" creationId="{F9C9209B-40AB-8BE9-0F97-B7F11372FFE8}"/>
          </ac:picMkLst>
        </pc:picChg>
        <pc:picChg chg="add del mod">
          <ac:chgData name="Coufal Petr" userId="76484aeb-9507-44c9-a583-612a370dac90" providerId="ADAL" clId="{2EE9F39A-A0AD-47B8-B785-45A401BB2551}" dt="2023-03-08T19:04:47.177" v="99" actId="478"/>
          <ac:picMkLst>
            <pc:docMk/>
            <pc:sldMk cId="1393071448" sldId="258"/>
            <ac:picMk id="1030" creationId="{38EB4AE5-E2D8-1FCD-02A6-83640917007B}"/>
          </ac:picMkLst>
        </pc:picChg>
        <pc:picChg chg="add mod">
          <ac:chgData name="Coufal Petr" userId="76484aeb-9507-44c9-a583-612a370dac90" providerId="ADAL" clId="{2EE9F39A-A0AD-47B8-B785-45A401BB2551}" dt="2023-03-08T19:21:55.610" v="373" actId="1076"/>
          <ac:picMkLst>
            <pc:docMk/>
            <pc:sldMk cId="1393071448" sldId="258"/>
            <ac:picMk id="1032" creationId="{D9EA5A8B-7D0E-06D8-C9B9-42C125E6A0AF}"/>
          </ac:picMkLst>
        </pc:picChg>
      </pc:sldChg>
      <pc:sldChg chg="addSp delSp modSp new mod setBg">
        <pc:chgData name="Coufal Petr" userId="76484aeb-9507-44c9-a583-612a370dac90" providerId="ADAL" clId="{2EE9F39A-A0AD-47B8-B785-45A401BB2551}" dt="2023-03-08T19:38:33.483" v="710" actId="1076"/>
        <pc:sldMkLst>
          <pc:docMk/>
          <pc:sldMk cId="1450534492" sldId="259"/>
        </pc:sldMkLst>
        <pc:spChg chg="mod ord">
          <ac:chgData name="Coufal Petr" userId="76484aeb-9507-44c9-a583-612a370dac90" providerId="ADAL" clId="{2EE9F39A-A0AD-47B8-B785-45A401BB2551}" dt="2023-03-08T19:38:27.026" v="709" actId="1076"/>
          <ac:spMkLst>
            <pc:docMk/>
            <pc:sldMk cId="1450534492" sldId="259"/>
            <ac:spMk id="2" creationId="{FDA833DF-A3FD-FB54-9234-9C4FA9735B50}"/>
          </ac:spMkLst>
        </pc:spChg>
        <pc:spChg chg="mod ord">
          <ac:chgData name="Coufal Petr" userId="76484aeb-9507-44c9-a583-612a370dac90" providerId="ADAL" clId="{2EE9F39A-A0AD-47B8-B785-45A401BB2551}" dt="2023-03-08T19:38:33.483" v="710" actId="1076"/>
          <ac:spMkLst>
            <pc:docMk/>
            <pc:sldMk cId="1450534492" sldId="259"/>
            <ac:spMk id="3" creationId="{5A63E4E1-0C40-8713-9E5D-1652DE18CBDC}"/>
          </ac:spMkLst>
        </pc:spChg>
        <pc:spChg chg="add del">
          <ac:chgData name="Coufal Petr" userId="76484aeb-9507-44c9-a583-612a370dac90" providerId="ADAL" clId="{2EE9F39A-A0AD-47B8-B785-45A401BB2551}" dt="2023-03-08T19:34:04.582" v="598" actId="478"/>
          <ac:spMkLst>
            <pc:docMk/>
            <pc:sldMk cId="1450534492" sldId="259"/>
            <ac:spMk id="4" creationId="{05CF2664-5ACD-D38E-DA79-1B9814AF35AF}"/>
          </ac:spMkLst>
        </pc:spChg>
        <pc:spChg chg="add mod">
          <ac:chgData name="Coufal Petr" userId="76484aeb-9507-44c9-a583-612a370dac90" providerId="ADAL" clId="{2EE9F39A-A0AD-47B8-B785-45A401BB2551}" dt="2023-03-08T19:37:52.396" v="699" actId="113"/>
          <ac:spMkLst>
            <pc:docMk/>
            <pc:sldMk cId="1450534492" sldId="259"/>
            <ac:spMk id="6" creationId="{F373DCA6-2E9E-1760-C389-A5360AD25F4A}"/>
          </ac:spMkLst>
        </pc:spChg>
        <pc:spChg chg="add mod">
          <ac:chgData name="Coufal Petr" userId="76484aeb-9507-44c9-a583-612a370dac90" providerId="ADAL" clId="{2EE9F39A-A0AD-47B8-B785-45A401BB2551}" dt="2023-03-08T19:38:03.409" v="708" actId="20577"/>
          <ac:spMkLst>
            <pc:docMk/>
            <pc:sldMk cId="1450534492" sldId="259"/>
            <ac:spMk id="7" creationId="{86B7042B-82F6-A8B9-7D0A-EA38B217234B}"/>
          </ac:spMkLst>
        </pc:spChg>
        <pc:spChg chg="add">
          <ac:chgData name="Coufal Petr" userId="76484aeb-9507-44c9-a583-612a370dac90" providerId="ADAL" clId="{2EE9F39A-A0AD-47B8-B785-45A401BB2551}" dt="2023-03-08T19:35:01.222" v="603" actId="26606"/>
          <ac:spMkLst>
            <pc:docMk/>
            <pc:sldMk cId="1450534492" sldId="259"/>
            <ac:spMk id="2061" creationId="{B3F59054-3394-4D87-8BD0-A28DCD47F1BC}"/>
          </ac:spMkLst>
        </pc:spChg>
        <pc:spChg chg="add">
          <ac:chgData name="Coufal Petr" userId="76484aeb-9507-44c9-a583-612a370dac90" providerId="ADAL" clId="{2EE9F39A-A0AD-47B8-B785-45A401BB2551}" dt="2023-03-08T19:35:01.222" v="603" actId="26606"/>
          <ac:spMkLst>
            <pc:docMk/>
            <pc:sldMk cId="1450534492" sldId="259"/>
            <ac:spMk id="2063" creationId="{2FE0ABA9-CAF1-4816-837D-5F28AAA08E0A}"/>
          </ac:spMkLst>
        </pc:spChg>
        <pc:spChg chg="add">
          <ac:chgData name="Coufal Petr" userId="76484aeb-9507-44c9-a583-612a370dac90" providerId="ADAL" clId="{2EE9F39A-A0AD-47B8-B785-45A401BB2551}" dt="2023-03-08T19:35:01.222" v="603" actId="26606"/>
          <ac:spMkLst>
            <pc:docMk/>
            <pc:sldMk cId="1450534492" sldId="259"/>
            <ac:spMk id="2065" creationId="{BC8B9C14-70F0-4F42-85FF-0DD3D5A585A5}"/>
          </ac:spMkLst>
        </pc:spChg>
        <pc:spChg chg="add">
          <ac:chgData name="Coufal Petr" userId="76484aeb-9507-44c9-a583-612a370dac90" providerId="ADAL" clId="{2EE9F39A-A0AD-47B8-B785-45A401BB2551}" dt="2023-03-08T19:35:01.222" v="603" actId="26606"/>
          <ac:spMkLst>
            <pc:docMk/>
            <pc:sldMk cId="1450534492" sldId="259"/>
            <ac:spMk id="2067" creationId="{98DE6C44-43F8-4DE4-AB81-66853FFEA09A}"/>
          </ac:spMkLst>
        </pc:spChg>
        <pc:spChg chg="add">
          <ac:chgData name="Coufal Petr" userId="76484aeb-9507-44c9-a583-612a370dac90" providerId="ADAL" clId="{2EE9F39A-A0AD-47B8-B785-45A401BB2551}" dt="2023-03-08T19:35:01.222" v="603" actId="26606"/>
          <ac:spMkLst>
            <pc:docMk/>
            <pc:sldMk cId="1450534492" sldId="259"/>
            <ac:spMk id="2069" creationId="{2409529B-9B56-4F10-BE4D-F934DB89E57E}"/>
          </ac:spMkLst>
        </pc:spChg>
        <pc:picChg chg="add mod">
          <ac:chgData name="Coufal Petr" userId="76484aeb-9507-44c9-a583-612a370dac90" providerId="ADAL" clId="{2EE9F39A-A0AD-47B8-B785-45A401BB2551}" dt="2023-03-08T19:35:01.222" v="603" actId="26606"/>
          <ac:picMkLst>
            <pc:docMk/>
            <pc:sldMk cId="1450534492" sldId="259"/>
            <ac:picMk id="2052" creationId="{8B13BEBE-D94F-1743-3CAB-519FFA240D9F}"/>
          </ac:picMkLst>
        </pc:picChg>
        <pc:picChg chg="add mod">
          <ac:chgData name="Coufal Petr" userId="76484aeb-9507-44c9-a583-612a370dac90" providerId="ADAL" clId="{2EE9F39A-A0AD-47B8-B785-45A401BB2551}" dt="2023-03-08T19:36:53.531" v="684" actId="166"/>
          <ac:picMkLst>
            <pc:docMk/>
            <pc:sldMk cId="1450534492" sldId="259"/>
            <ac:picMk id="2054" creationId="{CF38407C-1543-C791-C5E5-85FE91FF534F}"/>
          </ac:picMkLst>
        </pc:picChg>
        <pc:picChg chg="add mod ord">
          <ac:chgData name="Coufal Petr" userId="76484aeb-9507-44c9-a583-612a370dac90" providerId="ADAL" clId="{2EE9F39A-A0AD-47B8-B785-45A401BB2551}" dt="2023-03-08T19:35:01.222" v="603" actId="26606"/>
          <ac:picMkLst>
            <pc:docMk/>
            <pc:sldMk cId="1450534492" sldId="259"/>
            <ac:picMk id="2056" creationId="{E0AD0BD4-ED69-B20F-7A55-2C061038EB0C}"/>
          </ac:picMkLst>
        </pc:picChg>
      </pc:sldChg>
      <pc:sldChg chg="addSp delSp modSp add mod">
        <pc:chgData name="Coufal Petr" userId="76484aeb-9507-44c9-a583-612a370dac90" providerId="ADAL" clId="{2EE9F39A-A0AD-47B8-B785-45A401BB2551}" dt="2023-03-08T19:51:18.176" v="1010" actId="27636"/>
        <pc:sldMkLst>
          <pc:docMk/>
          <pc:sldMk cId="2033979874" sldId="260"/>
        </pc:sldMkLst>
        <pc:spChg chg="mod">
          <ac:chgData name="Coufal Petr" userId="76484aeb-9507-44c9-a583-612a370dac90" providerId="ADAL" clId="{2EE9F39A-A0AD-47B8-B785-45A401BB2551}" dt="2023-03-08T19:44:28.671" v="932" actId="1076"/>
          <ac:spMkLst>
            <pc:docMk/>
            <pc:sldMk cId="2033979874" sldId="260"/>
            <ac:spMk id="2" creationId="{FDA833DF-A3FD-FB54-9234-9C4FA9735B50}"/>
          </ac:spMkLst>
        </pc:spChg>
        <pc:spChg chg="mod">
          <ac:chgData name="Coufal Petr" userId="76484aeb-9507-44c9-a583-612a370dac90" providerId="ADAL" clId="{2EE9F39A-A0AD-47B8-B785-45A401BB2551}" dt="2023-03-08T19:51:18.176" v="1010" actId="27636"/>
          <ac:spMkLst>
            <pc:docMk/>
            <pc:sldMk cId="2033979874" sldId="260"/>
            <ac:spMk id="3" creationId="{5A63E4E1-0C40-8713-9E5D-1652DE18CBDC}"/>
          </ac:spMkLst>
        </pc:spChg>
        <pc:spChg chg="del">
          <ac:chgData name="Coufal Petr" userId="76484aeb-9507-44c9-a583-612a370dac90" providerId="ADAL" clId="{2EE9F39A-A0AD-47B8-B785-45A401BB2551}" dt="2023-03-08T19:39:05.279" v="712" actId="21"/>
          <ac:spMkLst>
            <pc:docMk/>
            <pc:sldMk cId="2033979874" sldId="260"/>
            <ac:spMk id="6" creationId="{F373DCA6-2E9E-1760-C389-A5360AD25F4A}"/>
          </ac:spMkLst>
        </pc:spChg>
        <pc:spChg chg="del">
          <ac:chgData name="Coufal Petr" userId="76484aeb-9507-44c9-a583-612a370dac90" providerId="ADAL" clId="{2EE9F39A-A0AD-47B8-B785-45A401BB2551}" dt="2023-03-08T19:39:05.279" v="712" actId="21"/>
          <ac:spMkLst>
            <pc:docMk/>
            <pc:sldMk cId="2033979874" sldId="260"/>
            <ac:spMk id="7" creationId="{86B7042B-82F6-A8B9-7D0A-EA38B217234B}"/>
          </ac:spMkLst>
        </pc:spChg>
        <pc:spChg chg="del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2061" creationId="{B3F59054-3394-4D87-8BD0-A28DCD47F1BC}"/>
          </ac:spMkLst>
        </pc:spChg>
        <pc:spChg chg="del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2063" creationId="{2FE0ABA9-CAF1-4816-837D-5F28AAA08E0A}"/>
          </ac:spMkLst>
        </pc:spChg>
        <pc:spChg chg="del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2065" creationId="{BC8B9C14-70F0-4F42-85FF-0DD3D5A585A5}"/>
          </ac:spMkLst>
        </pc:spChg>
        <pc:spChg chg="del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2067" creationId="{98DE6C44-43F8-4DE4-AB81-66853FFEA09A}"/>
          </ac:spMkLst>
        </pc:spChg>
        <pc:spChg chg="del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2069" creationId="{2409529B-9B56-4F10-BE4D-F934DB89E57E}"/>
          </ac:spMkLst>
        </pc:spChg>
        <pc:spChg chg="add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3081" creationId="{D2B783EE-0239-4717-BBEA-8C9EAC61C824}"/>
          </ac:spMkLst>
        </pc:spChg>
        <pc:spChg chg="add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3083" creationId="{A7B99495-F43F-4D80-A44F-2CB4764EB90B}"/>
          </ac:spMkLst>
        </pc:spChg>
        <pc:spChg chg="add">
          <ac:chgData name="Coufal Petr" userId="76484aeb-9507-44c9-a583-612a370dac90" providerId="ADAL" clId="{2EE9F39A-A0AD-47B8-B785-45A401BB2551}" dt="2023-03-08T19:42:49.435" v="849" actId="26606"/>
          <ac:spMkLst>
            <pc:docMk/>
            <pc:sldMk cId="2033979874" sldId="260"/>
            <ac:spMk id="3085" creationId="{70BEB1E7-2F88-40BC-B73D-42E5B6F80BFC}"/>
          </ac:spMkLst>
        </pc:spChg>
        <pc:picChg chg="del mod">
          <ac:chgData name="Coufal Petr" userId="76484aeb-9507-44c9-a583-612a370dac90" providerId="ADAL" clId="{2EE9F39A-A0AD-47B8-B785-45A401BB2551}" dt="2023-03-08T19:41:45.640" v="844" actId="478"/>
          <ac:picMkLst>
            <pc:docMk/>
            <pc:sldMk cId="2033979874" sldId="260"/>
            <ac:picMk id="2052" creationId="{8B13BEBE-D94F-1743-3CAB-519FFA240D9F}"/>
          </ac:picMkLst>
        </pc:picChg>
        <pc:picChg chg="del">
          <ac:chgData name="Coufal Petr" userId="76484aeb-9507-44c9-a583-612a370dac90" providerId="ADAL" clId="{2EE9F39A-A0AD-47B8-B785-45A401BB2551}" dt="2023-03-08T19:41:46.417" v="845" actId="478"/>
          <ac:picMkLst>
            <pc:docMk/>
            <pc:sldMk cId="2033979874" sldId="260"/>
            <ac:picMk id="2054" creationId="{CF38407C-1543-C791-C5E5-85FE91FF534F}"/>
          </ac:picMkLst>
        </pc:picChg>
        <pc:picChg chg="del">
          <ac:chgData name="Coufal Petr" userId="76484aeb-9507-44c9-a583-612a370dac90" providerId="ADAL" clId="{2EE9F39A-A0AD-47B8-B785-45A401BB2551}" dt="2023-03-08T19:41:46.865" v="846" actId="478"/>
          <ac:picMkLst>
            <pc:docMk/>
            <pc:sldMk cId="2033979874" sldId="260"/>
            <ac:picMk id="2056" creationId="{E0AD0BD4-ED69-B20F-7A55-2C061038EB0C}"/>
          </ac:picMkLst>
        </pc:picChg>
        <pc:picChg chg="add mod ord">
          <ac:chgData name="Coufal Petr" userId="76484aeb-9507-44c9-a583-612a370dac90" providerId="ADAL" clId="{2EE9F39A-A0AD-47B8-B785-45A401BB2551}" dt="2023-03-08T19:42:49.435" v="849" actId="26606"/>
          <ac:picMkLst>
            <pc:docMk/>
            <pc:sldMk cId="2033979874" sldId="260"/>
            <ac:picMk id="3074" creationId="{D4F3593F-F0CD-9C1F-E36C-1726DFB9BF90}"/>
          </ac:picMkLst>
        </pc:picChg>
        <pc:picChg chg="add mod">
          <ac:chgData name="Coufal Petr" userId="76484aeb-9507-44c9-a583-612a370dac90" providerId="ADAL" clId="{2EE9F39A-A0AD-47B8-B785-45A401BB2551}" dt="2023-03-08T19:42:49.435" v="849" actId="26606"/>
          <ac:picMkLst>
            <pc:docMk/>
            <pc:sldMk cId="2033979874" sldId="260"/>
            <ac:picMk id="3076" creationId="{3CEC8B3C-6E19-D248-2A34-CC74A3553FAC}"/>
          </ac:picMkLst>
        </pc:picChg>
      </pc:sldChg>
      <pc:sldChg chg="addSp delSp modSp new mod setBg modClrScheme chgLayout">
        <pc:chgData name="Coufal Petr" userId="76484aeb-9507-44c9-a583-612a370dac90" providerId="ADAL" clId="{2EE9F39A-A0AD-47B8-B785-45A401BB2551}" dt="2023-03-08T19:53:31.753" v="1029" actId="20577"/>
        <pc:sldMkLst>
          <pc:docMk/>
          <pc:sldMk cId="3924073263" sldId="261"/>
        </pc:sldMkLst>
        <pc:spChg chg="del mod ord">
          <ac:chgData name="Coufal Petr" userId="76484aeb-9507-44c9-a583-612a370dac90" providerId="ADAL" clId="{2EE9F39A-A0AD-47B8-B785-45A401BB2551}" dt="2023-03-08T19:52:18.060" v="1012" actId="700"/>
          <ac:spMkLst>
            <pc:docMk/>
            <pc:sldMk cId="3924073263" sldId="261"/>
            <ac:spMk id="2" creationId="{7AC6396E-2AB7-AAAB-6327-8487117E3336}"/>
          </ac:spMkLst>
        </pc:spChg>
        <pc:spChg chg="del mod ord">
          <ac:chgData name="Coufal Petr" userId="76484aeb-9507-44c9-a583-612a370dac90" providerId="ADAL" clId="{2EE9F39A-A0AD-47B8-B785-45A401BB2551}" dt="2023-03-08T19:52:18.060" v="1012" actId="700"/>
          <ac:spMkLst>
            <pc:docMk/>
            <pc:sldMk cId="3924073263" sldId="261"/>
            <ac:spMk id="3" creationId="{2E8BA433-BAB6-2EF2-4C35-7D1E4B841820}"/>
          </ac:spMkLst>
        </pc:spChg>
        <pc:spChg chg="add mod ord">
          <ac:chgData name="Coufal Petr" userId="76484aeb-9507-44c9-a583-612a370dac90" providerId="ADAL" clId="{2EE9F39A-A0AD-47B8-B785-45A401BB2551}" dt="2023-03-08T19:53:14.818" v="1028" actId="26606"/>
          <ac:spMkLst>
            <pc:docMk/>
            <pc:sldMk cId="3924073263" sldId="261"/>
            <ac:spMk id="4" creationId="{BBA41B67-43DC-2C5D-6DC0-D70F98E185D4}"/>
          </ac:spMkLst>
        </pc:spChg>
        <pc:spChg chg="add mod ord">
          <ac:chgData name="Coufal Petr" userId="76484aeb-9507-44c9-a583-612a370dac90" providerId="ADAL" clId="{2EE9F39A-A0AD-47B8-B785-45A401BB2551}" dt="2023-03-08T19:53:31.753" v="1029" actId="20577"/>
          <ac:spMkLst>
            <pc:docMk/>
            <pc:sldMk cId="3924073263" sldId="261"/>
            <ac:spMk id="5" creationId="{771FF5BD-CC4A-8B1E-5286-FFB797A2E139}"/>
          </ac:spMkLst>
        </pc:spChg>
        <pc:spChg chg="add">
          <ac:chgData name="Coufal Petr" userId="76484aeb-9507-44c9-a583-612a370dac90" providerId="ADAL" clId="{2EE9F39A-A0AD-47B8-B785-45A401BB2551}" dt="2023-03-08T19:53:14.818" v="1028" actId="26606"/>
          <ac:spMkLst>
            <pc:docMk/>
            <pc:sldMk cId="3924073263" sldId="261"/>
            <ac:spMk id="12" creationId="{6234BCC6-39B9-47D9-8BF8-C665401AE23C}"/>
          </ac:spMkLst>
        </pc:spChg>
        <pc:spChg chg="add">
          <ac:chgData name="Coufal Petr" userId="76484aeb-9507-44c9-a583-612a370dac90" providerId="ADAL" clId="{2EE9F39A-A0AD-47B8-B785-45A401BB2551}" dt="2023-03-08T19:53:14.818" v="1028" actId="26606"/>
          <ac:spMkLst>
            <pc:docMk/>
            <pc:sldMk cId="3924073263" sldId="261"/>
            <ac:spMk id="14" creationId="{72A9CE9D-DAC3-40AF-B504-78A64A909F9D}"/>
          </ac:spMkLst>
        </pc:spChg>
        <pc:spChg chg="add">
          <ac:chgData name="Coufal Petr" userId="76484aeb-9507-44c9-a583-612a370dac90" providerId="ADAL" clId="{2EE9F39A-A0AD-47B8-B785-45A401BB2551}" dt="2023-03-08T19:53:14.818" v="1028" actId="26606"/>
          <ac:spMkLst>
            <pc:docMk/>
            <pc:sldMk cId="3924073263" sldId="261"/>
            <ac:spMk id="16" creationId="{506D7452-6CDE-4381-86CE-07B2459383D5}"/>
          </ac:spMkLst>
        </pc:spChg>
        <pc:spChg chg="add">
          <ac:chgData name="Coufal Petr" userId="76484aeb-9507-44c9-a583-612a370dac90" providerId="ADAL" clId="{2EE9F39A-A0AD-47B8-B785-45A401BB2551}" dt="2023-03-08T19:53:14.818" v="1028" actId="26606"/>
          <ac:spMkLst>
            <pc:docMk/>
            <pc:sldMk cId="3924073263" sldId="261"/>
            <ac:spMk id="18" creationId="{762DA937-8B55-4317-BD32-98D7AF30E39E}"/>
          </ac:spMkLst>
        </pc:spChg>
        <pc:spChg chg="add">
          <ac:chgData name="Coufal Petr" userId="76484aeb-9507-44c9-a583-612a370dac90" providerId="ADAL" clId="{2EE9F39A-A0AD-47B8-B785-45A401BB2551}" dt="2023-03-08T19:53:14.818" v="1028" actId="26606"/>
          <ac:spMkLst>
            <pc:docMk/>
            <pc:sldMk cId="3924073263" sldId="261"/>
            <ac:spMk id="20" creationId="{C52EE5A8-045B-4D39-8ED1-513334085EEC}"/>
          </ac:spMkLst>
        </pc:spChg>
        <pc:picChg chg="add mod">
          <ac:chgData name="Coufal Petr" userId="76484aeb-9507-44c9-a583-612a370dac90" providerId="ADAL" clId="{2EE9F39A-A0AD-47B8-B785-45A401BB2551}" dt="2023-03-08T19:53:14.818" v="1028" actId="26606"/>
          <ac:picMkLst>
            <pc:docMk/>
            <pc:sldMk cId="3924073263" sldId="261"/>
            <ac:picMk id="6" creationId="{10FA71BE-4D50-64D7-E2A5-E63114CC7988}"/>
          </ac:picMkLst>
        </pc:picChg>
        <pc:picChg chg="add mod">
          <ac:chgData name="Coufal Petr" userId="76484aeb-9507-44c9-a583-612a370dac90" providerId="ADAL" clId="{2EE9F39A-A0AD-47B8-B785-45A401BB2551}" dt="2023-03-08T19:53:14.818" v="1028" actId="26606"/>
          <ac:picMkLst>
            <pc:docMk/>
            <pc:sldMk cId="3924073263" sldId="261"/>
            <ac:picMk id="7" creationId="{E93A460B-4552-47A6-8433-5381B2B5BFE0}"/>
          </ac:picMkLst>
        </pc:picChg>
      </pc:sldChg>
      <pc:sldChg chg="addSp delSp modSp new mod">
        <pc:chgData name="Coufal Petr" userId="76484aeb-9507-44c9-a583-612a370dac90" providerId="ADAL" clId="{2EE9F39A-A0AD-47B8-B785-45A401BB2551}" dt="2023-03-08T20:35:44.821" v="1354" actId="166"/>
        <pc:sldMkLst>
          <pc:docMk/>
          <pc:sldMk cId="559941937" sldId="262"/>
        </pc:sldMkLst>
        <pc:spChg chg="mod">
          <ac:chgData name="Coufal Petr" userId="76484aeb-9507-44c9-a583-612a370dac90" providerId="ADAL" clId="{2EE9F39A-A0AD-47B8-B785-45A401BB2551}" dt="2023-03-08T20:02:17.336" v="1242" actId="1076"/>
          <ac:spMkLst>
            <pc:docMk/>
            <pc:sldMk cId="559941937" sldId="262"/>
            <ac:spMk id="2" creationId="{8C8820F6-B325-96C9-781F-4431A8F53636}"/>
          </ac:spMkLst>
        </pc:spChg>
        <pc:spChg chg="mod ord">
          <ac:chgData name="Coufal Petr" userId="76484aeb-9507-44c9-a583-612a370dac90" providerId="ADAL" clId="{2EE9F39A-A0AD-47B8-B785-45A401BB2551}" dt="2023-03-08T20:35:44.821" v="1354" actId="166"/>
          <ac:spMkLst>
            <pc:docMk/>
            <pc:sldMk cId="559941937" sldId="262"/>
            <ac:spMk id="3" creationId="{D3974F44-0DC8-627F-1AAE-DAC26C0FF580}"/>
          </ac:spMkLst>
        </pc:spChg>
        <pc:picChg chg="add del mod">
          <ac:chgData name="Coufal Petr" userId="76484aeb-9507-44c9-a583-612a370dac90" providerId="ADAL" clId="{2EE9F39A-A0AD-47B8-B785-45A401BB2551}" dt="2023-03-08T20:35:10.294" v="1345" actId="478"/>
          <ac:picMkLst>
            <pc:docMk/>
            <pc:sldMk cId="559941937" sldId="262"/>
            <ac:picMk id="4098" creationId="{4B4FFF3F-28D2-65A6-A73B-5A2824E06A57}"/>
          </ac:picMkLst>
        </pc:picChg>
        <pc:picChg chg="add mod">
          <ac:chgData name="Coufal Petr" userId="76484aeb-9507-44c9-a583-612a370dac90" providerId="ADAL" clId="{2EE9F39A-A0AD-47B8-B785-45A401BB2551}" dt="2023-03-08T20:35:40.067" v="1353" actId="1076"/>
          <ac:picMkLst>
            <pc:docMk/>
            <pc:sldMk cId="559941937" sldId="262"/>
            <ac:picMk id="4100" creationId="{81F0A99D-2166-0784-5A58-BCB4F5F9F083}"/>
          </ac:picMkLst>
        </pc:picChg>
      </pc:sldChg>
      <pc:sldChg chg="addSp delSp modSp new mod setBg">
        <pc:chgData name="Coufal Petr" userId="76484aeb-9507-44c9-a583-612a370dac90" providerId="ADAL" clId="{2EE9F39A-A0AD-47B8-B785-45A401BB2551}" dt="2023-03-08T20:53:58.569" v="1610" actId="113"/>
        <pc:sldMkLst>
          <pc:docMk/>
          <pc:sldMk cId="2789194947" sldId="263"/>
        </pc:sldMkLst>
        <pc:spChg chg="mod ord">
          <ac:chgData name="Coufal Petr" userId="76484aeb-9507-44c9-a583-612a370dac90" providerId="ADAL" clId="{2EE9F39A-A0AD-47B8-B785-45A401BB2551}" dt="2023-03-08T20:30:29.224" v="1303" actId="1076"/>
          <ac:spMkLst>
            <pc:docMk/>
            <pc:sldMk cId="2789194947" sldId="263"/>
            <ac:spMk id="2" creationId="{19AFD7E6-530D-02A6-B1CC-2EFAAB7F79E7}"/>
          </ac:spMkLst>
        </pc:spChg>
        <pc:spChg chg="mod ord">
          <ac:chgData name="Coufal Petr" userId="76484aeb-9507-44c9-a583-612a370dac90" providerId="ADAL" clId="{2EE9F39A-A0AD-47B8-B785-45A401BB2551}" dt="2023-03-08T20:53:58.569" v="1610" actId="113"/>
          <ac:spMkLst>
            <pc:docMk/>
            <pc:sldMk cId="2789194947" sldId="263"/>
            <ac:spMk id="3" creationId="{48AA79FC-FE47-FAA9-9826-48597EB52163}"/>
          </ac:spMkLst>
        </pc:spChg>
        <pc:spChg chg="add del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12" creationId="{A3C210E6-A35A-4F68-8D60-801A019C75B8}"/>
          </ac:spMkLst>
        </pc:spChg>
        <pc:spChg chg="add del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14" creationId="{AC0D06B0-F19C-459E-B221-A34B506FB5E3}"/>
          </ac:spMkLst>
        </pc:spChg>
        <pc:spChg chg="add del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16" creationId="{345B26DA-1C6B-4C66-81C9-9C1877FC2DB1}"/>
          </ac:spMkLst>
        </pc:spChg>
        <pc:spChg chg="add del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18" creationId="{98DE6C44-43F8-4DE4-AB81-66853FFEA09A}"/>
          </ac:spMkLst>
        </pc:spChg>
        <pc:spChg chg="add del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20" creationId="{2409529B-9B56-4F10-BE4D-F934DB89E57E}"/>
          </ac:spMkLst>
        </pc:spChg>
        <pc:spChg chg="add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25" creationId="{A3C210E6-A35A-4F68-8D60-801A019C75B8}"/>
          </ac:spMkLst>
        </pc:spChg>
        <pc:spChg chg="add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27" creationId="{AC0D06B0-F19C-459E-B221-A34B506FB5E3}"/>
          </ac:spMkLst>
        </pc:spChg>
        <pc:spChg chg="add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29" creationId="{345B26DA-1C6B-4C66-81C9-9C1877FC2DB1}"/>
          </ac:spMkLst>
        </pc:spChg>
        <pc:spChg chg="add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31" creationId="{98DE6C44-43F8-4DE4-AB81-66853FFEA09A}"/>
          </ac:spMkLst>
        </pc:spChg>
        <pc:spChg chg="add">
          <ac:chgData name="Coufal Petr" userId="76484aeb-9507-44c9-a583-612a370dac90" providerId="ADAL" clId="{2EE9F39A-A0AD-47B8-B785-45A401BB2551}" dt="2023-03-08T20:29:22.080" v="1286" actId="26606"/>
          <ac:spMkLst>
            <pc:docMk/>
            <pc:sldMk cId="2789194947" sldId="263"/>
            <ac:spMk id="33" creationId="{2409529B-9B56-4F10-BE4D-F934DB89E57E}"/>
          </ac:spMkLst>
        </pc:spChg>
        <pc:picChg chg="add del mod">
          <ac:chgData name="Coufal Petr" userId="76484aeb-9507-44c9-a583-612a370dac90" providerId="ADAL" clId="{2EE9F39A-A0AD-47B8-B785-45A401BB2551}" dt="2023-03-08T20:29:02.957" v="1283" actId="478"/>
          <ac:picMkLst>
            <pc:docMk/>
            <pc:sldMk cId="2789194947" sldId="263"/>
            <ac:picMk id="4" creationId="{D4C5F329-8D37-3A26-7143-6DFDA7628F46}"/>
          </ac:picMkLst>
        </pc:picChg>
        <pc:picChg chg="add mod ord">
          <ac:chgData name="Coufal Petr" userId="76484aeb-9507-44c9-a583-612a370dac90" providerId="ADAL" clId="{2EE9F39A-A0AD-47B8-B785-45A401BB2551}" dt="2023-03-08T20:29:22.080" v="1286" actId="26606"/>
          <ac:picMkLst>
            <pc:docMk/>
            <pc:sldMk cId="2789194947" sldId="263"/>
            <ac:picMk id="5" creationId="{650D68D0-DE99-36A2-0521-689EBC628DBE}"/>
          </ac:picMkLst>
        </pc:picChg>
        <pc:picChg chg="add mod">
          <ac:chgData name="Coufal Petr" userId="76484aeb-9507-44c9-a583-612a370dac90" providerId="ADAL" clId="{2EE9F39A-A0AD-47B8-B785-45A401BB2551}" dt="2023-03-08T20:29:22.080" v="1286" actId="26606"/>
          <ac:picMkLst>
            <pc:docMk/>
            <pc:sldMk cId="2789194947" sldId="263"/>
            <ac:picMk id="6" creationId="{2573B3A3-E5C8-4CC8-2F25-F480E005AB76}"/>
          </ac:picMkLst>
        </pc:picChg>
        <pc:picChg chg="add mod">
          <ac:chgData name="Coufal Petr" userId="76484aeb-9507-44c9-a583-612a370dac90" providerId="ADAL" clId="{2EE9F39A-A0AD-47B8-B785-45A401BB2551}" dt="2023-03-08T20:27:43.251" v="1270" actId="26606"/>
          <ac:picMkLst>
            <pc:docMk/>
            <pc:sldMk cId="2789194947" sldId="263"/>
            <ac:picMk id="7" creationId="{A031D729-A03F-D946-BAA3-6348567AE140}"/>
          </ac:picMkLst>
        </pc:picChg>
        <pc:picChg chg="add mod ord">
          <ac:chgData name="Coufal Petr" userId="76484aeb-9507-44c9-a583-612a370dac90" providerId="ADAL" clId="{2EE9F39A-A0AD-47B8-B785-45A401BB2551}" dt="2023-03-08T20:29:22.080" v="1286" actId="26606"/>
          <ac:picMkLst>
            <pc:docMk/>
            <pc:sldMk cId="2789194947" sldId="263"/>
            <ac:picMk id="8" creationId="{67173822-89D4-DB65-E636-B50DC154AC01}"/>
          </ac:picMkLst>
        </pc:picChg>
      </pc:sldChg>
      <pc:sldChg chg="addSp delSp modSp new mod">
        <pc:chgData name="Coufal Petr" userId="76484aeb-9507-44c9-a583-612a370dac90" providerId="ADAL" clId="{2EE9F39A-A0AD-47B8-B785-45A401BB2551}" dt="2023-03-08T21:21:45.016" v="1809" actId="113"/>
        <pc:sldMkLst>
          <pc:docMk/>
          <pc:sldMk cId="918700387" sldId="264"/>
        </pc:sldMkLst>
        <pc:spChg chg="mod">
          <ac:chgData name="Coufal Petr" userId="76484aeb-9507-44c9-a583-612a370dac90" providerId="ADAL" clId="{2EE9F39A-A0AD-47B8-B785-45A401BB2551}" dt="2023-03-08T20:37:51.252" v="1375" actId="20577"/>
          <ac:spMkLst>
            <pc:docMk/>
            <pc:sldMk cId="918700387" sldId="264"/>
            <ac:spMk id="2" creationId="{2703634A-48FC-8BC1-E0BB-CBB65942D2E4}"/>
          </ac:spMkLst>
        </pc:spChg>
        <pc:spChg chg="mod">
          <ac:chgData name="Coufal Petr" userId="76484aeb-9507-44c9-a583-612a370dac90" providerId="ADAL" clId="{2EE9F39A-A0AD-47B8-B785-45A401BB2551}" dt="2023-03-08T21:21:45.016" v="1809" actId="113"/>
          <ac:spMkLst>
            <pc:docMk/>
            <pc:sldMk cId="918700387" sldId="264"/>
            <ac:spMk id="3" creationId="{730CE4DB-C649-2CFA-0E91-A152DBA7B85C}"/>
          </ac:spMkLst>
        </pc:spChg>
        <pc:spChg chg="add del">
          <ac:chgData name="Coufal Petr" userId="76484aeb-9507-44c9-a583-612a370dac90" providerId="ADAL" clId="{2EE9F39A-A0AD-47B8-B785-45A401BB2551}" dt="2023-03-08T20:37:17.166" v="1370" actId="478"/>
          <ac:spMkLst>
            <pc:docMk/>
            <pc:sldMk cId="918700387" sldId="264"/>
            <ac:spMk id="5" creationId="{596B8A10-1DB5-83FE-3827-625BCB747F07}"/>
          </ac:spMkLst>
        </pc:spChg>
        <pc:picChg chg="add del">
          <ac:chgData name="Coufal Petr" userId="76484aeb-9507-44c9-a583-612a370dac90" providerId="ADAL" clId="{2EE9F39A-A0AD-47B8-B785-45A401BB2551}" dt="2023-03-08T20:36:01.071" v="1355" actId="478"/>
          <ac:picMkLst>
            <pc:docMk/>
            <pc:sldMk cId="918700387" sldId="264"/>
            <ac:picMk id="5122" creationId="{C65EE107-856F-82B9-6774-9B7C567F7C42}"/>
          </ac:picMkLst>
        </pc:picChg>
        <pc:picChg chg="add mod">
          <ac:chgData name="Coufal Petr" userId="76484aeb-9507-44c9-a583-612a370dac90" providerId="ADAL" clId="{2EE9F39A-A0AD-47B8-B785-45A401BB2551}" dt="2023-03-08T20:41:02.405" v="1596" actId="14100"/>
          <ac:picMkLst>
            <pc:docMk/>
            <pc:sldMk cId="918700387" sldId="264"/>
            <ac:picMk id="5124" creationId="{5CBB1CD8-30B2-A7D5-4EA9-F61C25D2C0A2}"/>
          </ac:picMkLst>
        </pc:picChg>
        <pc:picChg chg="add mod">
          <ac:chgData name="Coufal Petr" userId="76484aeb-9507-44c9-a583-612a370dac90" providerId="ADAL" clId="{2EE9F39A-A0AD-47B8-B785-45A401BB2551}" dt="2023-03-08T20:40:44.959" v="1592" actId="1076"/>
          <ac:picMkLst>
            <pc:docMk/>
            <pc:sldMk cId="918700387" sldId="264"/>
            <ac:picMk id="5126" creationId="{25F58508-9274-474A-29DF-89FE9BB5C600}"/>
          </ac:picMkLst>
        </pc:picChg>
        <pc:picChg chg="add mod">
          <ac:chgData name="Coufal Petr" userId="76484aeb-9507-44c9-a583-612a370dac90" providerId="ADAL" clId="{2EE9F39A-A0AD-47B8-B785-45A401BB2551}" dt="2023-03-08T20:40:59.765" v="1595" actId="1076"/>
          <ac:picMkLst>
            <pc:docMk/>
            <pc:sldMk cId="918700387" sldId="264"/>
            <ac:picMk id="5128" creationId="{6B91F159-A998-8C59-7FF2-F7EEA9CAEB8E}"/>
          </ac:picMkLst>
        </pc:picChg>
      </pc:sldChg>
      <pc:sldChg chg="addSp delSp modSp new mod setBg">
        <pc:chgData name="Coufal Petr" userId="76484aeb-9507-44c9-a583-612a370dac90" providerId="ADAL" clId="{2EE9F39A-A0AD-47B8-B785-45A401BB2551}" dt="2023-03-08T21:04:24.409" v="1807" actId="1076"/>
        <pc:sldMkLst>
          <pc:docMk/>
          <pc:sldMk cId="2912116120" sldId="265"/>
        </pc:sldMkLst>
        <pc:spChg chg="mod">
          <ac:chgData name="Coufal Petr" userId="76484aeb-9507-44c9-a583-612a370dac90" providerId="ADAL" clId="{2EE9F39A-A0AD-47B8-B785-45A401BB2551}" dt="2023-03-08T21:04:11.069" v="1805" actId="403"/>
          <ac:spMkLst>
            <pc:docMk/>
            <pc:sldMk cId="2912116120" sldId="265"/>
            <ac:spMk id="2" creationId="{5C38906D-B0CE-1A4C-C79D-3BE59945CE0D}"/>
          </ac:spMkLst>
        </pc:spChg>
        <pc:spChg chg="mod">
          <ac:chgData name="Coufal Petr" userId="76484aeb-9507-44c9-a583-612a370dac90" providerId="ADAL" clId="{2EE9F39A-A0AD-47B8-B785-45A401BB2551}" dt="2023-03-08T21:04:01.846" v="1801" actId="27636"/>
          <ac:spMkLst>
            <pc:docMk/>
            <pc:sldMk cId="2912116120" sldId="265"/>
            <ac:spMk id="3" creationId="{17F45D13-9242-51BD-9FBB-0827363C73D9}"/>
          </ac:spMkLst>
        </pc:spChg>
        <pc:spChg chg="add del mod">
          <ac:chgData name="Coufal Petr" userId="76484aeb-9507-44c9-a583-612a370dac90" providerId="ADAL" clId="{2EE9F39A-A0AD-47B8-B785-45A401BB2551}" dt="2023-03-08T21:03:49.882" v="1795" actId="21"/>
          <ac:spMkLst>
            <pc:docMk/>
            <pc:sldMk cId="2912116120" sldId="265"/>
            <ac:spMk id="5" creationId="{4C12AFA9-C8E4-5444-AD6D-B13E7ADE3404}"/>
          </ac:spMkLst>
        </pc:spChg>
        <pc:spChg chg="add mod">
          <ac:chgData name="Coufal Petr" userId="76484aeb-9507-44c9-a583-612a370dac90" providerId="ADAL" clId="{2EE9F39A-A0AD-47B8-B785-45A401BB2551}" dt="2023-03-08T21:04:24.409" v="1807" actId="1076"/>
          <ac:spMkLst>
            <pc:docMk/>
            <pc:sldMk cId="2912116120" sldId="265"/>
            <ac:spMk id="6" creationId="{934A4E5A-10FC-6763-8BA3-1B2EDBF8F1CD}"/>
          </ac:spMkLst>
        </pc:spChg>
        <pc:spChg chg="add">
          <ac:chgData name="Coufal Petr" userId="76484aeb-9507-44c9-a583-612a370dac90" providerId="ADAL" clId="{2EE9F39A-A0AD-47B8-B785-45A401BB2551}" dt="2023-03-08T21:03:55.708" v="1796" actId="26606"/>
          <ac:spMkLst>
            <pc:docMk/>
            <pc:sldMk cId="2912116120" sldId="265"/>
            <ac:spMk id="6151" creationId="{8FC9BE17-9A7B-462D-AE50-3D8777387304}"/>
          </ac:spMkLst>
        </pc:spChg>
        <pc:spChg chg="add">
          <ac:chgData name="Coufal Petr" userId="76484aeb-9507-44c9-a583-612a370dac90" providerId="ADAL" clId="{2EE9F39A-A0AD-47B8-B785-45A401BB2551}" dt="2023-03-08T21:03:55.708" v="1796" actId="26606"/>
          <ac:spMkLst>
            <pc:docMk/>
            <pc:sldMk cId="2912116120" sldId="265"/>
            <ac:spMk id="6153" creationId="{3EBE8569-6AEC-4B8C-8D53-2DE337CDBA65}"/>
          </ac:spMkLst>
        </pc:spChg>
        <pc:spChg chg="add">
          <ac:chgData name="Coufal Petr" userId="76484aeb-9507-44c9-a583-612a370dac90" providerId="ADAL" clId="{2EE9F39A-A0AD-47B8-B785-45A401BB2551}" dt="2023-03-08T21:03:55.708" v="1796" actId="26606"/>
          <ac:spMkLst>
            <pc:docMk/>
            <pc:sldMk cId="2912116120" sldId="265"/>
            <ac:spMk id="6155" creationId="{55D4142C-5077-457F-A6AD-3FECFDB39685}"/>
          </ac:spMkLst>
        </pc:spChg>
        <pc:spChg chg="add">
          <ac:chgData name="Coufal Petr" userId="76484aeb-9507-44c9-a583-612a370dac90" providerId="ADAL" clId="{2EE9F39A-A0AD-47B8-B785-45A401BB2551}" dt="2023-03-08T21:03:55.708" v="1796" actId="26606"/>
          <ac:spMkLst>
            <pc:docMk/>
            <pc:sldMk cId="2912116120" sldId="265"/>
            <ac:spMk id="6157" creationId="{7A5F0580-5EE9-419F-96EE-B6529EF6E7D0}"/>
          </ac:spMkLst>
        </pc:spChg>
        <pc:picChg chg="add mod ord">
          <ac:chgData name="Coufal Petr" userId="76484aeb-9507-44c9-a583-612a370dac90" providerId="ADAL" clId="{2EE9F39A-A0AD-47B8-B785-45A401BB2551}" dt="2023-03-08T21:03:55.708" v="1796" actId="26606"/>
          <ac:picMkLst>
            <pc:docMk/>
            <pc:sldMk cId="2912116120" sldId="265"/>
            <ac:picMk id="6146" creationId="{DD1189D8-2DC3-4E06-304A-18EC655FB2FD}"/>
          </ac:picMkLst>
        </pc:picChg>
      </pc:sldChg>
      <pc:sldChg chg="addSp delSp modSp new mod setBg modClrScheme chgLayout">
        <pc:chgData name="Coufal Petr" userId="76484aeb-9507-44c9-a583-612a370dac90" providerId="ADAL" clId="{2EE9F39A-A0AD-47B8-B785-45A401BB2551}" dt="2023-03-08T21:37:11.442" v="1949" actId="20577"/>
        <pc:sldMkLst>
          <pc:docMk/>
          <pc:sldMk cId="4094080809" sldId="266"/>
        </pc:sldMkLst>
        <pc:spChg chg="del mod ord">
          <ac:chgData name="Coufal Petr" userId="76484aeb-9507-44c9-a583-612a370dac90" providerId="ADAL" clId="{2EE9F39A-A0AD-47B8-B785-45A401BB2551}" dt="2023-03-08T21:28:55.307" v="1811" actId="700"/>
          <ac:spMkLst>
            <pc:docMk/>
            <pc:sldMk cId="4094080809" sldId="266"/>
            <ac:spMk id="2" creationId="{63C9A40D-0A67-A775-C2CA-8563687B2A2B}"/>
          </ac:spMkLst>
        </pc:spChg>
        <pc:spChg chg="del mod ord">
          <ac:chgData name="Coufal Petr" userId="76484aeb-9507-44c9-a583-612a370dac90" providerId="ADAL" clId="{2EE9F39A-A0AD-47B8-B785-45A401BB2551}" dt="2023-03-08T21:28:55.307" v="1811" actId="700"/>
          <ac:spMkLst>
            <pc:docMk/>
            <pc:sldMk cId="4094080809" sldId="266"/>
            <ac:spMk id="3" creationId="{76F99404-DE45-7E00-3365-B53F60A280C2}"/>
          </ac:spMkLst>
        </pc:spChg>
        <pc:spChg chg="add mod ord">
          <ac:chgData name="Coufal Petr" userId="76484aeb-9507-44c9-a583-612a370dac90" providerId="ADAL" clId="{2EE9F39A-A0AD-47B8-B785-45A401BB2551}" dt="2023-03-08T21:30:58.673" v="1851" actId="403"/>
          <ac:spMkLst>
            <pc:docMk/>
            <pc:sldMk cId="4094080809" sldId="266"/>
            <ac:spMk id="4" creationId="{191186BF-64F8-E552-1308-BD9635D2F2F5}"/>
          </ac:spMkLst>
        </pc:spChg>
        <pc:spChg chg="add mod ord">
          <ac:chgData name="Coufal Petr" userId="76484aeb-9507-44c9-a583-612a370dac90" providerId="ADAL" clId="{2EE9F39A-A0AD-47B8-B785-45A401BB2551}" dt="2023-03-08T21:37:11.442" v="1949" actId="20577"/>
          <ac:spMkLst>
            <pc:docMk/>
            <pc:sldMk cId="4094080809" sldId="266"/>
            <ac:spMk id="5" creationId="{631BC63E-93C5-BC3E-FB9D-830193B8C572}"/>
          </ac:spMkLst>
        </pc:spChg>
        <pc:spChg chg="add">
          <ac:chgData name="Coufal Petr" userId="76484aeb-9507-44c9-a583-612a370dac90" providerId="ADAL" clId="{2EE9F39A-A0AD-47B8-B785-45A401BB2551}" dt="2023-03-08T21:30:25.733" v="1821" actId="26606"/>
          <ac:spMkLst>
            <pc:docMk/>
            <pc:sldMk cId="4094080809" sldId="266"/>
            <ac:spMk id="7179" creationId="{F7EDEA10-087E-4352-A848-7D9888DC6745}"/>
          </ac:spMkLst>
        </pc:spChg>
        <pc:spChg chg="add">
          <ac:chgData name="Coufal Petr" userId="76484aeb-9507-44c9-a583-612a370dac90" providerId="ADAL" clId="{2EE9F39A-A0AD-47B8-B785-45A401BB2551}" dt="2023-03-08T21:30:25.733" v="1821" actId="26606"/>
          <ac:spMkLst>
            <pc:docMk/>
            <pc:sldMk cId="4094080809" sldId="266"/>
            <ac:spMk id="7181" creationId="{605D77EC-B84E-48F8-9EC4-93E851C0FA25}"/>
          </ac:spMkLst>
        </pc:spChg>
        <pc:picChg chg="add mod ord">
          <ac:chgData name="Coufal Petr" userId="76484aeb-9507-44c9-a583-612a370dac90" providerId="ADAL" clId="{2EE9F39A-A0AD-47B8-B785-45A401BB2551}" dt="2023-03-08T21:30:25.733" v="1821" actId="26606"/>
          <ac:picMkLst>
            <pc:docMk/>
            <pc:sldMk cId="4094080809" sldId="266"/>
            <ac:picMk id="7170" creationId="{61C9A450-6439-C937-7E0A-F9337B810E16}"/>
          </ac:picMkLst>
        </pc:picChg>
        <pc:picChg chg="add mod">
          <ac:chgData name="Coufal Petr" userId="76484aeb-9507-44c9-a583-612a370dac90" providerId="ADAL" clId="{2EE9F39A-A0AD-47B8-B785-45A401BB2551}" dt="2023-03-08T21:30:25.733" v="1821" actId="26606"/>
          <ac:picMkLst>
            <pc:docMk/>
            <pc:sldMk cId="4094080809" sldId="266"/>
            <ac:picMk id="7172" creationId="{75B2C73C-8A4C-3751-5F29-E91F2748C582}"/>
          </ac:picMkLst>
        </pc:picChg>
        <pc:picChg chg="add mod">
          <ac:chgData name="Coufal Petr" userId="76484aeb-9507-44c9-a583-612a370dac90" providerId="ADAL" clId="{2EE9F39A-A0AD-47B8-B785-45A401BB2551}" dt="2023-03-08T21:30:25.733" v="1821" actId="26606"/>
          <ac:picMkLst>
            <pc:docMk/>
            <pc:sldMk cId="4094080809" sldId="266"/>
            <ac:picMk id="7174" creationId="{4284D90D-2305-5879-CA5F-E9AD5DEBA236}"/>
          </ac:picMkLst>
        </pc:picChg>
      </pc:sldChg>
      <pc:sldChg chg="addSp delSp modSp new mod setBg">
        <pc:chgData name="Coufal Petr" userId="76484aeb-9507-44c9-a583-612a370dac90" providerId="ADAL" clId="{2EE9F39A-A0AD-47B8-B785-45A401BB2551}" dt="2023-03-08T22:01:42.865" v="2199" actId="1076"/>
        <pc:sldMkLst>
          <pc:docMk/>
          <pc:sldMk cId="338831268" sldId="267"/>
        </pc:sldMkLst>
        <pc:spChg chg="mod">
          <ac:chgData name="Coufal Petr" userId="76484aeb-9507-44c9-a583-612a370dac90" providerId="ADAL" clId="{2EE9F39A-A0AD-47B8-B785-45A401BB2551}" dt="2023-03-08T21:32:48.337" v="1883" actId="26606"/>
          <ac:spMkLst>
            <pc:docMk/>
            <pc:sldMk cId="338831268" sldId="267"/>
            <ac:spMk id="2" creationId="{A6D6AA0F-35D6-6465-2C7F-8537354E6B6D}"/>
          </ac:spMkLst>
        </pc:spChg>
        <pc:spChg chg="mod">
          <ac:chgData name="Coufal Petr" userId="76484aeb-9507-44c9-a583-612a370dac90" providerId="ADAL" clId="{2EE9F39A-A0AD-47B8-B785-45A401BB2551}" dt="2023-03-08T21:33:36.343" v="1906" actId="5793"/>
          <ac:spMkLst>
            <pc:docMk/>
            <pc:sldMk cId="338831268" sldId="267"/>
            <ac:spMk id="3" creationId="{9FB89F9D-34F8-F0C9-C827-FF20D92208D5}"/>
          </ac:spMkLst>
        </pc:spChg>
        <pc:spChg chg="add">
          <ac:chgData name="Coufal Petr" userId="76484aeb-9507-44c9-a583-612a370dac90" providerId="ADAL" clId="{2EE9F39A-A0AD-47B8-B785-45A401BB2551}" dt="2023-03-08T21:32:48.337" v="1883" actId="26606"/>
          <ac:spMkLst>
            <pc:docMk/>
            <pc:sldMk cId="338831268" sldId="267"/>
            <ac:spMk id="8199" creationId="{45D37F4E-DDB4-456B-97E0-9937730A039F}"/>
          </ac:spMkLst>
        </pc:spChg>
        <pc:spChg chg="add">
          <ac:chgData name="Coufal Petr" userId="76484aeb-9507-44c9-a583-612a370dac90" providerId="ADAL" clId="{2EE9F39A-A0AD-47B8-B785-45A401BB2551}" dt="2023-03-08T21:32:48.337" v="1883" actId="26606"/>
          <ac:spMkLst>
            <pc:docMk/>
            <pc:sldMk cId="338831268" sldId="267"/>
            <ac:spMk id="8201" creationId="{B2DD41CD-8F47-4F56-AD12-4E2FF7696987}"/>
          </ac:spMkLst>
        </pc:spChg>
        <pc:picChg chg="add del mod">
          <ac:chgData name="Coufal Petr" userId="76484aeb-9507-44c9-a583-612a370dac90" providerId="ADAL" clId="{2EE9F39A-A0AD-47B8-B785-45A401BB2551}" dt="2023-03-08T22:00:51.846" v="2195" actId="478"/>
          <ac:picMkLst>
            <pc:docMk/>
            <pc:sldMk cId="338831268" sldId="267"/>
            <ac:picMk id="8194" creationId="{9881D1FD-50DA-B65A-65A9-F0686F3B8FC9}"/>
          </ac:picMkLst>
        </pc:picChg>
        <pc:picChg chg="add mod">
          <ac:chgData name="Coufal Petr" userId="76484aeb-9507-44c9-a583-612a370dac90" providerId="ADAL" clId="{2EE9F39A-A0AD-47B8-B785-45A401BB2551}" dt="2023-03-08T22:01:42.865" v="2199" actId="1076"/>
          <ac:picMkLst>
            <pc:docMk/>
            <pc:sldMk cId="338831268" sldId="267"/>
            <ac:picMk id="8196" creationId="{A9B4542C-83CE-C845-4137-2DCF6128EE88}"/>
          </ac:picMkLst>
        </pc:picChg>
      </pc:sldChg>
      <pc:sldChg chg="addSp delSp modSp new mod setBg">
        <pc:chgData name="Coufal Petr" userId="76484aeb-9507-44c9-a583-612a370dac90" providerId="ADAL" clId="{2EE9F39A-A0AD-47B8-B785-45A401BB2551}" dt="2023-03-08T22:05:26.207" v="2225" actId="207"/>
        <pc:sldMkLst>
          <pc:docMk/>
          <pc:sldMk cId="2372528160" sldId="268"/>
        </pc:sldMkLst>
        <pc:spChg chg="mod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2" creationId="{507AAF22-6F32-6B7D-C5C6-EE722E9BDBBD}"/>
          </ac:spMkLst>
        </pc:spChg>
        <pc:spChg chg="mod">
          <ac:chgData name="Coufal Petr" userId="76484aeb-9507-44c9-a583-612a370dac90" providerId="ADAL" clId="{2EE9F39A-A0AD-47B8-B785-45A401BB2551}" dt="2023-03-08T22:05:26.207" v="2225" actId="207"/>
          <ac:spMkLst>
            <pc:docMk/>
            <pc:sldMk cId="2372528160" sldId="268"/>
            <ac:spMk id="3" creationId="{9985BA0A-D82A-A590-6CC7-218033357C53}"/>
          </ac:spMkLst>
        </pc:spChg>
        <pc:spChg chg="add del">
          <ac:chgData name="Coufal Petr" userId="76484aeb-9507-44c9-a583-612a370dac90" providerId="ADAL" clId="{2EE9F39A-A0AD-47B8-B785-45A401BB2551}" dt="2023-03-08T22:04:52.739" v="2214" actId="26606"/>
          <ac:spMkLst>
            <pc:docMk/>
            <pc:sldMk cId="2372528160" sldId="268"/>
            <ac:spMk id="9229" creationId="{D2B783EE-0239-4717-BBEA-8C9EAC61C824}"/>
          </ac:spMkLst>
        </pc:spChg>
        <pc:spChg chg="add del">
          <ac:chgData name="Coufal Petr" userId="76484aeb-9507-44c9-a583-612a370dac90" providerId="ADAL" clId="{2EE9F39A-A0AD-47B8-B785-45A401BB2551}" dt="2023-03-08T22:04:52.739" v="2214" actId="26606"/>
          <ac:spMkLst>
            <pc:docMk/>
            <pc:sldMk cId="2372528160" sldId="268"/>
            <ac:spMk id="9231" creationId="{A7B99495-F43F-4D80-A44F-2CB4764EB90B}"/>
          </ac:spMkLst>
        </pc:spChg>
        <pc:spChg chg="add del">
          <ac:chgData name="Coufal Petr" userId="76484aeb-9507-44c9-a583-612a370dac90" providerId="ADAL" clId="{2EE9F39A-A0AD-47B8-B785-45A401BB2551}" dt="2023-03-08T22:04:52.739" v="2214" actId="26606"/>
          <ac:spMkLst>
            <pc:docMk/>
            <pc:sldMk cId="2372528160" sldId="268"/>
            <ac:spMk id="9233" creationId="{70BEB1E7-2F88-40BC-B73D-42E5B6F80BFC}"/>
          </ac:spMkLst>
        </pc:spChg>
        <pc:spChg chg="add del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35" creationId="{38468727-63BE-4191-B4A6-C30C82C0E986}"/>
          </ac:spMkLst>
        </pc:spChg>
        <pc:spChg chg="add del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36" creationId="{9D355BB6-1BB8-4828-B246-CFB31742D7B8}"/>
          </ac:spMkLst>
        </pc:spChg>
        <pc:spChg chg="add del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37" creationId="{CA52A9B9-B2B3-46F0-9D53-0EFF9905BF8F}"/>
          </ac:spMkLst>
        </pc:spChg>
        <pc:spChg chg="add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42" creationId="{E36BB3C5-822B-45E1-A81E-5CC3176C61A1}"/>
          </ac:spMkLst>
        </pc:spChg>
        <pc:spChg chg="add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44" creationId="{FB39ECA9-4CDE-4883-98E8-287E905E9F07}"/>
          </ac:spMkLst>
        </pc:spChg>
        <pc:spChg chg="add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46" creationId="{A67483D0-BAEB-4927-88AD-76F5DA8468DE}"/>
          </ac:spMkLst>
        </pc:spChg>
        <pc:spChg chg="add">
          <ac:chgData name="Coufal Petr" userId="76484aeb-9507-44c9-a583-612a370dac90" providerId="ADAL" clId="{2EE9F39A-A0AD-47B8-B785-45A401BB2551}" dt="2023-03-08T22:05:07.042" v="2218" actId="26606"/>
          <ac:spMkLst>
            <pc:docMk/>
            <pc:sldMk cId="2372528160" sldId="268"/>
            <ac:spMk id="9248" creationId="{0DBB7B12-4298-4CFB-B539-44A91C930328}"/>
          </ac:spMkLst>
        </pc:spChg>
        <pc:picChg chg="add del mod">
          <ac:chgData name="Coufal Petr" userId="76484aeb-9507-44c9-a583-612a370dac90" providerId="ADAL" clId="{2EE9F39A-A0AD-47B8-B785-45A401BB2551}" dt="2023-03-08T22:04:05.081" v="2210" actId="478"/>
          <ac:picMkLst>
            <pc:docMk/>
            <pc:sldMk cId="2372528160" sldId="268"/>
            <ac:picMk id="4" creationId="{7031C310-46A9-9BFA-EEDB-CEA95FF87992}"/>
          </ac:picMkLst>
        </pc:picChg>
        <pc:picChg chg="add mod ord">
          <ac:chgData name="Coufal Petr" userId="76484aeb-9507-44c9-a583-612a370dac90" providerId="ADAL" clId="{2EE9F39A-A0AD-47B8-B785-45A401BB2551}" dt="2023-03-08T22:05:07.042" v="2218" actId="26606"/>
          <ac:picMkLst>
            <pc:docMk/>
            <pc:sldMk cId="2372528160" sldId="268"/>
            <ac:picMk id="9218" creationId="{BACFB5B4-ED4D-79C2-5F23-BEB7D89F7198}"/>
          </ac:picMkLst>
        </pc:picChg>
        <pc:picChg chg="add del mod">
          <ac:chgData name="Coufal Petr" userId="76484aeb-9507-44c9-a583-612a370dac90" providerId="ADAL" clId="{2EE9F39A-A0AD-47B8-B785-45A401BB2551}" dt="2023-03-08T21:46:17.881" v="2099" actId="21"/>
          <ac:picMkLst>
            <pc:docMk/>
            <pc:sldMk cId="2372528160" sldId="268"/>
            <ac:picMk id="9220" creationId="{71FC216C-7CE0-F683-302D-30689F6DDA7E}"/>
          </ac:picMkLst>
        </pc:picChg>
        <pc:picChg chg="add del mod">
          <ac:chgData name="Coufal Petr" userId="76484aeb-9507-44c9-a583-612a370dac90" providerId="ADAL" clId="{2EE9F39A-A0AD-47B8-B785-45A401BB2551}" dt="2023-03-08T21:43:46.147" v="2086" actId="478"/>
          <ac:picMkLst>
            <pc:docMk/>
            <pc:sldMk cId="2372528160" sldId="268"/>
            <ac:picMk id="9222" creationId="{AE1B276D-F97B-931C-D4CB-4DD7D65030A0}"/>
          </ac:picMkLst>
        </pc:picChg>
        <pc:picChg chg="add mod">
          <ac:chgData name="Coufal Petr" userId="76484aeb-9507-44c9-a583-612a370dac90" providerId="ADAL" clId="{2EE9F39A-A0AD-47B8-B785-45A401BB2551}" dt="2023-03-08T22:05:07.042" v="2218" actId="26606"/>
          <ac:picMkLst>
            <pc:docMk/>
            <pc:sldMk cId="2372528160" sldId="268"/>
            <ac:picMk id="9224" creationId="{E98840D2-D10A-9AD7-79CE-9BCC8A7EA497}"/>
          </ac:picMkLst>
        </pc:picChg>
      </pc:sldChg>
      <pc:sldChg chg="addSp delSp modSp new add del mod">
        <pc:chgData name="Coufal Petr" userId="76484aeb-9507-44c9-a583-612a370dac90" providerId="ADAL" clId="{2EE9F39A-A0AD-47B8-B785-45A401BB2551}" dt="2023-03-08T22:09:25.765" v="2237" actId="1076"/>
        <pc:sldMkLst>
          <pc:docMk/>
          <pc:sldMk cId="3052356842" sldId="269"/>
        </pc:sldMkLst>
        <pc:spChg chg="del">
          <ac:chgData name="Coufal Petr" userId="76484aeb-9507-44c9-a583-612a370dac90" providerId="ADAL" clId="{2EE9F39A-A0AD-47B8-B785-45A401BB2551}" dt="2023-03-08T21:45:29.258" v="2095" actId="478"/>
          <ac:spMkLst>
            <pc:docMk/>
            <pc:sldMk cId="3052356842" sldId="269"/>
            <ac:spMk id="2" creationId="{F75C64EE-B139-1294-FBE6-3DA3E0BAB34A}"/>
          </ac:spMkLst>
        </pc:spChg>
        <pc:spChg chg="del">
          <ac:chgData name="Coufal Petr" userId="76484aeb-9507-44c9-a583-612a370dac90" providerId="ADAL" clId="{2EE9F39A-A0AD-47B8-B785-45A401BB2551}" dt="2023-03-08T21:45:24.299" v="2093" actId="478"/>
          <ac:spMkLst>
            <pc:docMk/>
            <pc:sldMk cId="3052356842" sldId="269"/>
            <ac:spMk id="3" creationId="{082F29E8-315D-45C0-0C61-62B29CE321A0}"/>
          </ac:spMkLst>
        </pc:spChg>
        <pc:picChg chg="add del mod">
          <ac:chgData name="Coufal Petr" userId="76484aeb-9507-44c9-a583-612a370dac90" providerId="ADAL" clId="{2EE9F39A-A0AD-47B8-B785-45A401BB2551}" dt="2023-03-08T21:46:49.515" v="2103" actId="21"/>
          <ac:picMkLst>
            <pc:docMk/>
            <pc:sldMk cId="3052356842" sldId="269"/>
            <ac:picMk id="4" creationId="{A8275997-E6B2-0A25-2326-670EF72B75E3}"/>
          </ac:picMkLst>
        </pc:picChg>
        <pc:picChg chg="add mod">
          <ac:chgData name="Coufal Petr" userId="76484aeb-9507-44c9-a583-612a370dac90" providerId="ADAL" clId="{2EE9F39A-A0AD-47B8-B785-45A401BB2551}" dt="2023-03-08T22:09:25.765" v="2237" actId="1076"/>
          <ac:picMkLst>
            <pc:docMk/>
            <pc:sldMk cId="3052356842" sldId="269"/>
            <ac:picMk id="5" creationId="{A7A74106-5322-DF3A-5F74-588A8D0C641B}"/>
          </ac:picMkLst>
        </pc:picChg>
        <pc:picChg chg="add del mod">
          <ac:chgData name="Coufal Petr" userId="76484aeb-9507-44c9-a583-612a370dac90" providerId="ADAL" clId="{2EE9F39A-A0AD-47B8-B785-45A401BB2551}" dt="2023-03-08T22:08:42.975" v="2231" actId="478"/>
          <ac:picMkLst>
            <pc:docMk/>
            <pc:sldMk cId="3052356842" sldId="269"/>
            <ac:picMk id="10242" creationId="{5FE5E83E-AAEB-C04D-151D-EAABE0EE0FDE}"/>
          </ac:picMkLst>
        </pc:picChg>
      </pc:sldChg>
      <pc:sldChg chg="addSp delSp modSp new add del mod">
        <pc:chgData name="Coufal Petr" userId="76484aeb-9507-44c9-a583-612a370dac90" providerId="ADAL" clId="{2EE9F39A-A0AD-47B8-B785-45A401BB2551}" dt="2023-03-09T17:30:03.404" v="2368" actId="208"/>
        <pc:sldMkLst>
          <pc:docMk/>
          <pc:sldMk cId="2115343492" sldId="270"/>
        </pc:sldMkLst>
        <pc:spChg chg="del mod">
          <ac:chgData name="Coufal Petr" userId="76484aeb-9507-44c9-a583-612a370dac90" providerId="ADAL" clId="{2EE9F39A-A0AD-47B8-B785-45A401BB2551}" dt="2023-03-08T21:54:16.158" v="2174" actId="478"/>
          <ac:spMkLst>
            <pc:docMk/>
            <pc:sldMk cId="2115343492" sldId="270"/>
            <ac:spMk id="2" creationId="{AE132A03-794B-3268-F64B-DEE9DFCA2139}"/>
          </ac:spMkLst>
        </pc:spChg>
        <pc:spChg chg="del mod">
          <ac:chgData name="Coufal Petr" userId="76484aeb-9507-44c9-a583-612a370dac90" providerId="ADAL" clId="{2EE9F39A-A0AD-47B8-B785-45A401BB2551}" dt="2023-03-08T21:54:13.514" v="2173" actId="478"/>
          <ac:spMkLst>
            <pc:docMk/>
            <pc:sldMk cId="2115343492" sldId="270"/>
            <ac:spMk id="3" creationId="{C687879B-EAC9-D9EF-50A7-18616D25B7CE}"/>
          </ac:spMkLst>
        </pc:spChg>
        <pc:spChg chg="add del mod">
          <ac:chgData name="Coufal Petr" userId="76484aeb-9507-44c9-a583-612a370dac90" providerId="ADAL" clId="{2EE9F39A-A0AD-47B8-B785-45A401BB2551}" dt="2023-03-08T21:54:17.444" v="2175" actId="478"/>
          <ac:spMkLst>
            <pc:docMk/>
            <pc:sldMk cId="2115343492" sldId="270"/>
            <ac:spMk id="5" creationId="{FF9E3F3B-2A4C-D608-C10E-96BEBA3D3D7F}"/>
          </ac:spMkLst>
        </pc:spChg>
        <pc:picChg chg="add del mod">
          <ac:chgData name="Coufal Petr" userId="76484aeb-9507-44c9-a583-612a370dac90" providerId="ADAL" clId="{2EE9F39A-A0AD-47B8-B785-45A401BB2551}" dt="2023-03-08T21:54:11.969" v="2172" actId="478"/>
          <ac:picMkLst>
            <pc:docMk/>
            <pc:sldMk cId="2115343492" sldId="270"/>
            <ac:picMk id="11266" creationId="{5E7BE848-4343-94B4-E04B-8F2FDDDB76A7}"/>
          </ac:picMkLst>
        </pc:picChg>
        <pc:picChg chg="add del">
          <ac:chgData name="Coufal Petr" userId="76484aeb-9507-44c9-a583-612a370dac90" providerId="ADAL" clId="{2EE9F39A-A0AD-47B8-B785-45A401BB2551}" dt="2023-03-08T21:48:35.230" v="2130" actId="478"/>
          <ac:picMkLst>
            <pc:docMk/>
            <pc:sldMk cId="2115343492" sldId="270"/>
            <ac:picMk id="11268" creationId="{51BF5DBD-C171-44B0-97B9-2BE3810730D9}"/>
          </ac:picMkLst>
        </pc:picChg>
        <pc:picChg chg="add del mod">
          <ac:chgData name="Coufal Petr" userId="76484aeb-9507-44c9-a583-612a370dac90" providerId="ADAL" clId="{2EE9F39A-A0AD-47B8-B785-45A401BB2551}" dt="2023-03-08T21:54:22.768" v="2178" actId="478"/>
          <ac:picMkLst>
            <pc:docMk/>
            <pc:sldMk cId="2115343492" sldId="270"/>
            <ac:picMk id="11270" creationId="{C2B435A6-FE1C-A6B7-EEBF-D96AAE86E85E}"/>
          </ac:picMkLst>
        </pc:picChg>
        <pc:picChg chg="add mod">
          <ac:chgData name="Coufal Petr" userId="76484aeb-9507-44c9-a583-612a370dac90" providerId="ADAL" clId="{2EE9F39A-A0AD-47B8-B785-45A401BB2551}" dt="2023-03-09T17:29:44.739" v="2365" actId="14100"/>
          <ac:picMkLst>
            <pc:docMk/>
            <pc:sldMk cId="2115343492" sldId="270"/>
            <ac:picMk id="11272" creationId="{610BDEE1-E5AD-7B65-ABA1-37F30B68BE7E}"/>
          </ac:picMkLst>
        </pc:picChg>
        <pc:picChg chg="add mod">
          <ac:chgData name="Coufal Petr" userId="76484aeb-9507-44c9-a583-612a370dac90" providerId="ADAL" clId="{2EE9F39A-A0AD-47B8-B785-45A401BB2551}" dt="2023-03-09T17:30:03.404" v="2368" actId="208"/>
          <ac:picMkLst>
            <pc:docMk/>
            <pc:sldMk cId="2115343492" sldId="270"/>
            <ac:picMk id="11274" creationId="{75C5D9CC-D25F-9FD4-4792-13E8E5B55821}"/>
          </ac:picMkLst>
        </pc:picChg>
      </pc:sldChg>
      <pc:sldChg chg="addSp delSp modSp new mod">
        <pc:chgData name="Coufal Petr" userId="76484aeb-9507-44c9-a583-612a370dac90" providerId="ADAL" clId="{2EE9F39A-A0AD-47B8-B785-45A401BB2551}" dt="2023-03-09T17:29:17.788" v="2363" actId="14100"/>
        <pc:sldMkLst>
          <pc:docMk/>
          <pc:sldMk cId="2922925841" sldId="271"/>
        </pc:sldMkLst>
        <pc:spChg chg="del mod">
          <ac:chgData name="Coufal Petr" userId="76484aeb-9507-44c9-a583-612a370dac90" providerId="ADAL" clId="{2EE9F39A-A0AD-47B8-B785-45A401BB2551}" dt="2023-03-08T21:53:17.420" v="2166" actId="478"/>
          <ac:spMkLst>
            <pc:docMk/>
            <pc:sldMk cId="2922925841" sldId="271"/>
            <ac:spMk id="2" creationId="{9BB0A716-107E-57DE-D1E3-3703EF9EEB8D}"/>
          </ac:spMkLst>
        </pc:spChg>
        <pc:spChg chg="del mod">
          <ac:chgData name="Coufal Petr" userId="76484aeb-9507-44c9-a583-612a370dac90" providerId="ADAL" clId="{2EE9F39A-A0AD-47B8-B785-45A401BB2551}" dt="2023-03-08T21:53:13.391" v="2165" actId="478"/>
          <ac:spMkLst>
            <pc:docMk/>
            <pc:sldMk cId="2922925841" sldId="271"/>
            <ac:spMk id="3" creationId="{BCEC823B-E0FF-E92A-CCDE-01ACE97EFA7B}"/>
          </ac:spMkLst>
        </pc:spChg>
        <pc:spChg chg="add del">
          <ac:chgData name="Coufal Petr" userId="76484aeb-9507-44c9-a583-612a370dac90" providerId="ADAL" clId="{2EE9F39A-A0AD-47B8-B785-45A401BB2551}" dt="2023-03-08T21:50:12.402" v="2134" actId="478"/>
          <ac:spMkLst>
            <pc:docMk/>
            <pc:sldMk cId="2922925841" sldId="271"/>
            <ac:spMk id="4" creationId="{AC73D798-98B7-A6A4-9843-5E92300D042A}"/>
          </ac:spMkLst>
        </pc:spChg>
        <pc:spChg chg="add del mod">
          <ac:chgData name="Coufal Petr" userId="76484aeb-9507-44c9-a583-612a370dac90" providerId="ADAL" clId="{2EE9F39A-A0AD-47B8-B785-45A401BB2551}" dt="2023-03-08T21:53:20.066" v="2167" actId="478"/>
          <ac:spMkLst>
            <pc:docMk/>
            <pc:sldMk cId="2922925841" sldId="271"/>
            <ac:spMk id="6" creationId="{FAD54013-7E63-6790-260B-4D5E0379E00F}"/>
          </ac:spMkLst>
        </pc:spChg>
        <pc:picChg chg="add mod">
          <ac:chgData name="Coufal Petr" userId="76484aeb-9507-44c9-a583-612a370dac90" providerId="ADAL" clId="{2EE9F39A-A0AD-47B8-B785-45A401BB2551}" dt="2023-03-09T17:29:17.788" v="2363" actId="14100"/>
          <ac:picMkLst>
            <pc:docMk/>
            <pc:sldMk cId="2922925841" sldId="271"/>
            <ac:picMk id="12292" creationId="{2EC44E27-B491-17E4-B2B9-9E91C56119E9}"/>
          </ac:picMkLst>
        </pc:picChg>
      </pc:sldChg>
      <pc:sldChg chg="addSp delSp modSp new mod">
        <pc:chgData name="Coufal Petr" userId="76484aeb-9507-44c9-a583-612a370dac90" providerId="ADAL" clId="{2EE9F39A-A0AD-47B8-B785-45A401BB2551}" dt="2023-03-08T22:13:27.178" v="2279" actId="14100"/>
        <pc:sldMkLst>
          <pc:docMk/>
          <pc:sldMk cId="3182401061" sldId="272"/>
        </pc:sldMkLst>
        <pc:spChg chg="del">
          <ac:chgData name="Coufal Petr" userId="76484aeb-9507-44c9-a583-612a370dac90" providerId="ADAL" clId="{2EE9F39A-A0AD-47B8-B785-45A401BB2551}" dt="2023-03-08T21:56:21.075" v="2181" actId="478"/>
          <ac:spMkLst>
            <pc:docMk/>
            <pc:sldMk cId="3182401061" sldId="272"/>
            <ac:spMk id="2" creationId="{5965ED45-770D-75D5-71D2-65E51AF1EAD3}"/>
          </ac:spMkLst>
        </pc:spChg>
        <pc:spChg chg="del">
          <ac:chgData name="Coufal Petr" userId="76484aeb-9507-44c9-a583-612a370dac90" providerId="ADAL" clId="{2EE9F39A-A0AD-47B8-B785-45A401BB2551}" dt="2023-03-08T21:56:18.963" v="2180" actId="478"/>
          <ac:spMkLst>
            <pc:docMk/>
            <pc:sldMk cId="3182401061" sldId="272"/>
            <ac:spMk id="3" creationId="{CCA10020-03A2-A64C-4E88-DA2BACB03B35}"/>
          </ac:spMkLst>
        </pc:spChg>
        <pc:picChg chg="add mod">
          <ac:chgData name="Coufal Petr" userId="76484aeb-9507-44c9-a583-612a370dac90" providerId="ADAL" clId="{2EE9F39A-A0AD-47B8-B785-45A401BB2551}" dt="2023-03-08T22:13:27.178" v="2279" actId="14100"/>
          <ac:picMkLst>
            <pc:docMk/>
            <pc:sldMk cId="3182401061" sldId="272"/>
            <ac:picMk id="5" creationId="{A7209E9C-C680-6A80-5FAB-FF5F579BD20E}"/>
          </ac:picMkLst>
        </pc:picChg>
      </pc:sldChg>
      <pc:sldChg chg="addSp modSp new mod setBg">
        <pc:chgData name="Coufal Petr" userId="76484aeb-9507-44c9-a583-612a370dac90" providerId="ADAL" clId="{2EE9F39A-A0AD-47B8-B785-45A401BB2551}" dt="2023-03-08T22:11:57.056" v="2272" actId="27636"/>
        <pc:sldMkLst>
          <pc:docMk/>
          <pc:sldMk cId="1202935135" sldId="273"/>
        </pc:sldMkLst>
        <pc:spChg chg="mod">
          <ac:chgData name="Coufal Petr" userId="76484aeb-9507-44c9-a583-612a370dac90" providerId="ADAL" clId="{2EE9F39A-A0AD-47B8-B785-45A401BB2551}" dt="2023-03-08T22:11:26.719" v="2254" actId="403"/>
          <ac:spMkLst>
            <pc:docMk/>
            <pc:sldMk cId="1202935135" sldId="273"/>
            <ac:spMk id="2" creationId="{545D161F-749D-5C58-7ECB-D09F62A9519B}"/>
          </ac:spMkLst>
        </pc:spChg>
        <pc:spChg chg="mod">
          <ac:chgData name="Coufal Petr" userId="76484aeb-9507-44c9-a583-612a370dac90" providerId="ADAL" clId="{2EE9F39A-A0AD-47B8-B785-45A401BB2551}" dt="2023-03-08T22:11:57.056" v="2272" actId="27636"/>
          <ac:spMkLst>
            <pc:docMk/>
            <pc:sldMk cId="1202935135" sldId="273"/>
            <ac:spMk id="3" creationId="{41A72B2C-0343-0EDC-6595-1371317197D9}"/>
          </ac:spMkLst>
        </pc:spChg>
        <pc:spChg chg="add">
          <ac:chgData name="Coufal Petr" userId="76484aeb-9507-44c9-a583-612a370dac90" providerId="ADAL" clId="{2EE9F39A-A0AD-47B8-B785-45A401BB2551}" dt="2023-03-08T22:11:19.825" v="2248" actId="26606"/>
          <ac:spMkLst>
            <pc:docMk/>
            <pc:sldMk cId="1202935135" sldId="273"/>
            <ac:spMk id="12" creationId="{A3C210E6-A35A-4F68-8D60-801A019C75B8}"/>
          </ac:spMkLst>
        </pc:spChg>
        <pc:spChg chg="add">
          <ac:chgData name="Coufal Petr" userId="76484aeb-9507-44c9-a583-612a370dac90" providerId="ADAL" clId="{2EE9F39A-A0AD-47B8-B785-45A401BB2551}" dt="2023-03-08T22:11:19.825" v="2248" actId="26606"/>
          <ac:spMkLst>
            <pc:docMk/>
            <pc:sldMk cId="1202935135" sldId="273"/>
            <ac:spMk id="14" creationId="{AC0D06B0-F19C-459E-B221-A34B506FB5E3}"/>
          </ac:spMkLst>
        </pc:spChg>
        <pc:spChg chg="add">
          <ac:chgData name="Coufal Petr" userId="76484aeb-9507-44c9-a583-612a370dac90" providerId="ADAL" clId="{2EE9F39A-A0AD-47B8-B785-45A401BB2551}" dt="2023-03-08T22:11:19.825" v="2248" actId="26606"/>
          <ac:spMkLst>
            <pc:docMk/>
            <pc:sldMk cId="1202935135" sldId="273"/>
            <ac:spMk id="16" creationId="{345B26DA-1C6B-4C66-81C9-9C1877FC2DB1}"/>
          </ac:spMkLst>
        </pc:spChg>
        <pc:spChg chg="add">
          <ac:chgData name="Coufal Petr" userId="76484aeb-9507-44c9-a583-612a370dac90" providerId="ADAL" clId="{2EE9F39A-A0AD-47B8-B785-45A401BB2551}" dt="2023-03-08T22:11:19.825" v="2248" actId="26606"/>
          <ac:spMkLst>
            <pc:docMk/>
            <pc:sldMk cId="1202935135" sldId="273"/>
            <ac:spMk id="18" creationId="{98DE6C44-43F8-4DE4-AB81-66853FFEA09A}"/>
          </ac:spMkLst>
        </pc:spChg>
        <pc:spChg chg="add">
          <ac:chgData name="Coufal Petr" userId="76484aeb-9507-44c9-a583-612a370dac90" providerId="ADAL" clId="{2EE9F39A-A0AD-47B8-B785-45A401BB2551}" dt="2023-03-08T22:11:19.825" v="2248" actId="26606"/>
          <ac:spMkLst>
            <pc:docMk/>
            <pc:sldMk cId="1202935135" sldId="273"/>
            <ac:spMk id="20" creationId="{2409529B-9B56-4F10-BE4D-F934DB89E57E}"/>
          </ac:spMkLst>
        </pc:spChg>
        <pc:picChg chg="add mod ord">
          <ac:chgData name="Coufal Petr" userId="76484aeb-9507-44c9-a583-612a370dac90" providerId="ADAL" clId="{2EE9F39A-A0AD-47B8-B785-45A401BB2551}" dt="2023-03-08T22:11:19.825" v="2248" actId="26606"/>
          <ac:picMkLst>
            <pc:docMk/>
            <pc:sldMk cId="1202935135" sldId="273"/>
            <ac:picMk id="4" creationId="{5CB436CA-E1E5-86E0-83A4-6B937F850F5F}"/>
          </ac:picMkLst>
        </pc:picChg>
        <pc:picChg chg="add mod">
          <ac:chgData name="Coufal Petr" userId="76484aeb-9507-44c9-a583-612a370dac90" providerId="ADAL" clId="{2EE9F39A-A0AD-47B8-B785-45A401BB2551}" dt="2023-03-08T22:11:19.825" v="2248" actId="26606"/>
          <ac:picMkLst>
            <pc:docMk/>
            <pc:sldMk cId="1202935135" sldId="273"/>
            <ac:picMk id="5" creationId="{E66CE734-8141-DCE8-1AB3-472A93666330}"/>
          </ac:picMkLst>
        </pc:picChg>
        <pc:picChg chg="add mod ord">
          <ac:chgData name="Coufal Petr" userId="76484aeb-9507-44c9-a583-612a370dac90" providerId="ADAL" clId="{2EE9F39A-A0AD-47B8-B785-45A401BB2551}" dt="2023-03-08T22:11:19.825" v="2248" actId="26606"/>
          <ac:picMkLst>
            <pc:docMk/>
            <pc:sldMk cId="1202935135" sldId="273"/>
            <ac:picMk id="6" creationId="{2D36B040-2F88-9C52-304E-63F0E3798E8F}"/>
          </ac:picMkLst>
        </pc:picChg>
        <pc:picChg chg="add mod ord">
          <ac:chgData name="Coufal Petr" userId="76484aeb-9507-44c9-a583-612a370dac90" providerId="ADAL" clId="{2EE9F39A-A0AD-47B8-B785-45A401BB2551}" dt="2023-03-08T22:11:19.825" v="2248" actId="26606"/>
          <ac:picMkLst>
            <pc:docMk/>
            <pc:sldMk cId="1202935135" sldId="273"/>
            <ac:picMk id="7" creationId="{D6BC14B5-27E6-ABD4-D565-93130E6521D3}"/>
          </ac:picMkLst>
        </pc:picChg>
      </pc:sldChg>
      <pc:sldChg chg="addSp delSp new mod">
        <pc:chgData name="Coufal Petr" userId="76484aeb-9507-44c9-a583-612a370dac90" providerId="ADAL" clId="{2EE9F39A-A0AD-47B8-B785-45A401BB2551}" dt="2023-03-08T22:29:59.102" v="2283"/>
        <pc:sldMkLst>
          <pc:docMk/>
          <pc:sldMk cId="3190866146" sldId="274"/>
        </pc:sldMkLst>
        <pc:spChg chg="del">
          <ac:chgData name="Coufal Petr" userId="76484aeb-9507-44c9-a583-612a370dac90" providerId="ADAL" clId="{2EE9F39A-A0AD-47B8-B785-45A401BB2551}" dt="2023-03-08T22:29:55.753" v="2281" actId="478"/>
          <ac:spMkLst>
            <pc:docMk/>
            <pc:sldMk cId="3190866146" sldId="274"/>
            <ac:spMk id="2" creationId="{3B430E2E-25A8-3BF3-0E27-F5D8908B92E9}"/>
          </ac:spMkLst>
        </pc:spChg>
        <pc:spChg chg="del">
          <ac:chgData name="Coufal Petr" userId="76484aeb-9507-44c9-a583-612a370dac90" providerId="ADAL" clId="{2EE9F39A-A0AD-47B8-B785-45A401BB2551}" dt="2023-03-08T22:29:57.414" v="2282" actId="478"/>
          <ac:spMkLst>
            <pc:docMk/>
            <pc:sldMk cId="3190866146" sldId="274"/>
            <ac:spMk id="3" creationId="{21244ADD-49F2-31A9-1EAD-8B39E4C8C197}"/>
          </ac:spMkLst>
        </pc:spChg>
        <pc:picChg chg="add">
          <ac:chgData name="Coufal Petr" userId="76484aeb-9507-44c9-a583-612a370dac90" providerId="ADAL" clId="{2EE9F39A-A0AD-47B8-B785-45A401BB2551}" dt="2023-03-08T22:29:59.102" v="2283"/>
          <ac:picMkLst>
            <pc:docMk/>
            <pc:sldMk cId="3190866146" sldId="274"/>
            <ac:picMk id="13314" creationId="{BCF174BC-83D8-0F5B-5401-A4FD66A9D02B}"/>
          </ac:picMkLst>
        </pc:picChg>
      </pc:sldChg>
      <pc:sldChg chg="addSp delSp modSp new mod setBg">
        <pc:chgData name="Coufal Petr" userId="76484aeb-9507-44c9-a583-612a370dac90" providerId="ADAL" clId="{2EE9F39A-A0AD-47B8-B785-45A401BB2551}" dt="2023-03-08T22:39:14.028" v="2360" actId="20577"/>
        <pc:sldMkLst>
          <pc:docMk/>
          <pc:sldMk cId="1153937789" sldId="275"/>
        </pc:sldMkLst>
        <pc:spChg chg="mod">
          <ac:chgData name="Coufal Petr" userId="76484aeb-9507-44c9-a583-612a370dac90" providerId="ADAL" clId="{2EE9F39A-A0AD-47B8-B785-45A401BB2551}" dt="2023-03-08T22:37:46.970" v="2337" actId="1076"/>
          <ac:spMkLst>
            <pc:docMk/>
            <pc:sldMk cId="1153937789" sldId="275"/>
            <ac:spMk id="2" creationId="{C8F3223B-3F58-2062-8C16-FE7A9B9BB7C9}"/>
          </ac:spMkLst>
        </pc:spChg>
        <pc:spChg chg="mod">
          <ac:chgData name="Coufal Petr" userId="76484aeb-9507-44c9-a583-612a370dac90" providerId="ADAL" clId="{2EE9F39A-A0AD-47B8-B785-45A401BB2551}" dt="2023-03-08T22:39:14.028" v="2360" actId="20577"/>
          <ac:spMkLst>
            <pc:docMk/>
            <pc:sldMk cId="1153937789" sldId="275"/>
            <ac:spMk id="3" creationId="{A8BCF436-3C03-15DB-309D-CA98C4B7C5BD}"/>
          </ac:spMkLst>
        </pc:spChg>
        <pc:spChg chg="add del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12" creationId="{E817EB35-4D5C-493B-8459-98C99FD1667F}"/>
          </ac:spMkLst>
        </pc:spChg>
        <pc:spChg chg="add del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14" creationId="{70BEB1E7-2F88-40BC-B73D-42E5B6F80BFC}"/>
          </ac:spMkLst>
        </pc:spChg>
        <pc:spChg chg="add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19" creationId="{07977D39-626F-40D7-B00F-16E02602DD5A}"/>
          </ac:spMkLst>
        </pc:spChg>
        <pc:spChg chg="add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21" creationId="{B905CDE4-B751-4B3E-B625-6E59F8903414}"/>
          </ac:spMkLst>
        </pc:spChg>
        <pc:spChg chg="add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23" creationId="{08108C16-F4C0-44AA-999D-17BD39219B24}"/>
          </ac:spMkLst>
        </pc:spChg>
        <pc:spChg chg="add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25" creationId="{CDC29AC1-2821-4FCC-B597-88DAF39C36FE}"/>
          </ac:spMkLst>
        </pc:spChg>
        <pc:spChg chg="add">
          <ac:chgData name="Coufal Petr" userId="76484aeb-9507-44c9-a583-612a370dac90" providerId="ADAL" clId="{2EE9F39A-A0AD-47B8-B785-45A401BB2551}" dt="2023-03-08T22:37:40.857" v="2336" actId="26606"/>
          <ac:spMkLst>
            <pc:docMk/>
            <pc:sldMk cId="1153937789" sldId="275"/>
            <ac:spMk id="27" creationId="{C8F10CB3-3B5E-4C7A-98CF-B87454DDFA39}"/>
          </ac:spMkLst>
        </pc:spChg>
        <pc:picChg chg="add mod ord">
          <ac:chgData name="Coufal Petr" userId="76484aeb-9507-44c9-a583-612a370dac90" providerId="ADAL" clId="{2EE9F39A-A0AD-47B8-B785-45A401BB2551}" dt="2023-03-08T22:37:40.857" v="2336" actId="26606"/>
          <ac:picMkLst>
            <pc:docMk/>
            <pc:sldMk cId="1153937789" sldId="275"/>
            <ac:picMk id="4" creationId="{E3FAC5EB-8E30-078E-8FC6-72669574FC34}"/>
          </ac:picMkLst>
        </pc:picChg>
        <pc:picChg chg="add mod ord">
          <ac:chgData name="Coufal Petr" userId="76484aeb-9507-44c9-a583-612a370dac90" providerId="ADAL" clId="{2EE9F39A-A0AD-47B8-B785-45A401BB2551}" dt="2023-03-08T22:37:40.857" v="2336" actId="26606"/>
          <ac:picMkLst>
            <pc:docMk/>
            <pc:sldMk cId="1153937789" sldId="275"/>
            <ac:picMk id="5" creationId="{4FA3C427-38F0-A4D1-E4D8-36B73B77D3D4}"/>
          </ac:picMkLst>
        </pc:picChg>
        <pc:picChg chg="add mod ord">
          <ac:chgData name="Coufal Petr" userId="76484aeb-9507-44c9-a583-612a370dac90" providerId="ADAL" clId="{2EE9F39A-A0AD-47B8-B785-45A401BB2551}" dt="2023-03-08T22:37:40.857" v="2336" actId="26606"/>
          <ac:picMkLst>
            <pc:docMk/>
            <pc:sldMk cId="1153937789" sldId="275"/>
            <ac:picMk id="6" creationId="{728D82E9-BD0B-432C-3927-2546A31C100F}"/>
          </ac:picMkLst>
        </pc:picChg>
        <pc:picChg chg="add mod ord">
          <ac:chgData name="Coufal Petr" userId="76484aeb-9507-44c9-a583-612a370dac90" providerId="ADAL" clId="{2EE9F39A-A0AD-47B8-B785-45A401BB2551}" dt="2023-03-08T22:37:40.857" v="2336" actId="26606"/>
          <ac:picMkLst>
            <pc:docMk/>
            <pc:sldMk cId="1153937789" sldId="275"/>
            <ac:picMk id="7" creationId="{2BD91456-D06D-F568-ECDD-FBCB5F1ACCB1}"/>
          </ac:picMkLst>
        </pc:picChg>
        <pc:picChg chg="add mod">
          <ac:chgData name="Coufal Petr" userId="76484aeb-9507-44c9-a583-612a370dac90" providerId="ADAL" clId="{2EE9F39A-A0AD-47B8-B785-45A401BB2551}" dt="2023-03-08T22:38:51.874" v="2356" actId="1076"/>
          <ac:picMkLst>
            <pc:docMk/>
            <pc:sldMk cId="1153937789" sldId="275"/>
            <ac:picMk id="8" creationId="{8C9278C9-8371-B145-403C-FCFFCE2A9989}"/>
          </ac:picMkLst>
        </pc:picChg>
      </pc:sldChg>
    </pc:docChg>
  </pc:docChgLst>
  <pc:docChgLst>
    <pc:chgData name="Coufal Petr" userId="76484aeb-9507-44c9-a583-612a370dac90" providerId="ADAL" clId="{F1C5704D-CA88-42FA-A3B8-C0F438ED1024}"/>
    <pc:docChg chg="undo custSel addSld delSld modSld">
      <pc:chgData name="Coufal Petr" userId="76484aeb-9507-44c9-a583-612a370dac90" providerId="ADAL" clId="{F1C5704D-CA88-42FA-A3B8-C0F438ED1024}" dt="2023-04-03T20:34:56.735" v="756" actId="18131"/>
      <pc:docMkLst>
        <pc:docMk/>
      </pc:docMkLst>
      <pc:sldChg chg="modSp mod">
        <pc:chgData name="Coufal Petr" userId="76484aeb-9507-44c9-a583-612a370dac90" providerId="ADAL" clId="{F1C5704D-CA88-42FA-A3B8-C0F438ED1024}" dt="2023-04-02T11:51:22.593" v="51" actId="20577"/>
        <pc:sldMkLst>
          <pc:docMk/>
          <pc:sldMk cId="1393071448" sldId="258"/>
        </pc:sldMkLst>
        <pc:spChg chg="mod ord">
          <ac:chgData name="Coufal Petr" userId="76484aeb-9507-44c9-a583-612a370dac90" providerId="ADAL" clId="{F1C5704D-CA88-42FA-A3B8-C0F438ED1024}" dt="2023-04-02T11:50:25.204" v="11" actId="1076"/>
          <ac:spMkLst>
            <pc:docMk/>
            <pc:sldMk cId="1393071448" sldId="258"/>
            <ac:spMk id="2" creationId="{D2DE39B0-DEFD-D709-264E-D114FE32D81B}"/>
          </ac:spMkLst>
        </pc:spChg>
        <pc:spChg chg="mod">
          <ac:chgData name="Coufal Petr" userId="76484aeb-9507-44c9-a583-612a370dac90" providerId="ADAL" clId="{F1C5704D-CA88-42FA-A3B8-C0F438ED1024}" dt="2023-04-02T11:51:22.593" v="51" actId="20577"/>
          <ac:spMkLst>
            <pc:docMk/>
            <pc:sldMk cId="1393071448" sldId="258"/>
            <ac:spMk id="3" creationId="{CA387002-F144-CC95-8508-F30A9235AAFC}"/>
          </ac:spMkLst>
        </pc:spChg>
      </pc:sldChg>
      <pc:sldChg chg="modSp mod">
        <pc:chgData name="Coufal Petr" userId="76484aeb-9507-44c9-a583-612a370dac90" providerId="ADAL" clId="{F1C5704D-CA88-42FA-A3B8-C0F438ED1024}" dt="2023-04-02T11:53:19.133" v="52" actId="20577"/>
        <pc:sldMkLst>
          <pc:docMk/>
          <pc:sldMk cId="1450534492" sldId="259"/>
        </pc:sldMkLst>
        <pc:spChg chg="mod">
          <ac:chgData name="Coufal Petr" userId="76484aeb-9507-44c9-a583-612a370dac90" providerId="ADAL" clId="{F1C5704D-CA88-42FA-A3B8-C0F438ED1024}" dt="2023-04-02T11:53:19.133" v="52" actId="20577"/>
          <ac:spMkLst>
            <pc:docMk/>
            <pc:sldMk cId="1450534492" sldId="259"/>
            <ac:spMk id="3" creationId="{5A63E4E1-0C40-8713-9E5D-1652DE18CBDC}"/>
          </ac:spMkLst>
        </pc:spChg>
      </pc:sldChg>
      <pc:sldChg chg="modSp mod">
        <pc:chgData name="Coufal Petr" userId="76484aeb-9507-44c9-a583-612a370dac90" providerId="ADAL" clId="{F1C5704D-CA88-42FA-A3B8-C0F438ED1024}" dt="2023-04-03T18:42:53.285" v="120" actId="14100"/>
        <pc:sldMkLst>
          <pc:docMk/>
          <pc:sldMk cId="2033979874" sldId="260"/>
        </pc:sldMkLst>
        <pc:spChg chg="mod">
          <ac:chgData name="Coufal Petr" userId="76484aeb-9507-44c9-a583-612a370dac90" providerId="ADAL" clId="{F1C5704D-CA88-42FA-A3B8-C0F438ED1024}" dt="2023-04-03T18:42:53.285" v="120" actId="14100"/>
          <ac:spMkLst>
            <pc:docMk/>
            <pc:sldMk cId="2033979874" sldId="260"/>
            <ac:spMk id="3" creationId="{5A63E4E1-0C40-8713-9E5D-1652DE18CBDC}"/>
          </ac:spMkLst>
        </pc:spChg>
      </pc:sldChg>
      <pc:sldChg chg="modSp mod">
        <pc:chgData name="Coufal Petr" userId="76484aeb-9507-44c9-a583-612a370dac90" providerId="ADAL" clId="{F1C5704D-CA88-42FA-A3B8-C0F438ED1024}" dt="2023-04-03T18:43:51.955" v="132" actId="403"/>
        <pc:sldMkLst>
          <pc:docMk/>
          <pc:sldMk cId="3924073263" sldId="261"/>
        </pc:sldMkLst>
        <pc:spChg chg="mod">
          <ac:chgData name="Coufal Petr" userId="76484aeb-9507-44c9-a583-612a370dac90" providerId="ADAL" clId="{F1C5704D-CA88-42FA-A3B8-C0F438ED1024}" dt="2023-04-03T18:43:51.955" v="132" actId="403"/>
          <ac:spMkLst>
            <pc:docMk/>
            <pc:sldMk cId="3924073263" sldId="261"/>
            <ac:spMk id="4" creationId="{BBA41B67-43DC-2C5D-6DC0-D70F98E185D4}"/>
          </ac:spMkLst>
        </pc:spChg>
        <pc:spChg chg="mod">
          <ac:chgData name="Coufal Petr" userId="76484aeb-9507-44c9-a583-612a370dac90" providerId="ADAL" clId="{F1C5704D-CA88-42FA-A3B8-C0F438ED1024}" dt="2023-04-03T18:43:46.011" v="131" actId="20577"/>
          <ac:spMkLst>
            <pc:docMk/>
            <pc:sldMk cId="3924073263" sldId="261"/>
            <ac:spMk id="5" creationId="{771FF5BD-CC4A-8B1E-5286-FFB797A2E139}"/>
          </ac:spMkLst>
        </pc:spChg>
      </pc:sldChg>
      <pc:sldChg chg="modSp mod">
        <pc:chgData name="Coufal Petr" userId="76484aeb-9507-44c9-a583-612a370dac90" providerId="ADAL" clId="{F1C5704D-CA88-42FA-A3B8-C0F438ED1024}" dt="2023-04-03T18:45:16.868" v="138" actId="1076"/>
        <pc:sldMkLst>
          <pc:docMk/>
          <pc:sldMk cId="559941937" sldId="262"/>
        </pc:sldMkLst>
        <pc:spChg chg="mod">
          <ac:chgData name="Coufal Petr" userId="76484aeb-9507-44c9-a583-612a370dac90" providerId="ADAL" clId="{F1C5704D-CA88-42FA-A3B8-C0F438ED1024}" dt="2023-04-03T18:44:06.532" v="134" actId="1076"/>
          <ac:spMkLst>
            <pc:docMk/>
            <pc:sldMk cId="559941937" sldId="262"/>
            <ac:spMk id="2" creationId="{8C8820F6-B325-96C9-781F-4431A8F53636}"/>
          </ac:spMkLst>
        </pc:spChg>
        <pc:spChg chg="mod">
          <ac:chgData name="Coufal Petr" userId="76484aeb-9507-44c9-a583-612a370dac90" providerId="ADAL" clId="{F1C5704D-CA88-42FA-A3B8-C0F438ED1024}" dt="2023-04-03T18:44:02.473" v="133" actId="1076"/>
          <ac:spMkLst>
            <pc:docMk/>
            <pc:sldMk cId="559941937" sldId="262"/>
            <ac:spMk id="3" creationId="{D3974F44-0DC8-627F-1AAE-DAC26C0FF580}"/>
          </ac:spMkLst>
        </pc:spChg>
        <pc:picChg chg="mod">
          <ac:chgData name="Coufal Petr" userId="76484aeb-9507-44c9-a583-612a370dac90" providerId="ADAL" clId="{F1C5704D-CA88-42FA-A3B8-C0F438ED1024}" dt="2023-04-03T18:45:16.868" v="138" actId="1076"/>
          <ac:picMkLst>
            <pc:docMk/>
            <pc:sldMk cId="559941937" sldId="262"/>
            <ac:picMk id="4100" creationId="{81F0A99D-2166-0784-5A58-BCB4F5F9F083}"/>
          </ac:picMkLst>
        </pc:picChg>
      </pc:sldChg>
      <pc:sldChg chg="modSp mod">
        <pc:chgData name="Coufal Petr" userId="76484aeb-9507-44c9-a583-612a370dac90" providerId="ADAL" clId="{F1C5704D-CA88-42FA-A3B8-C0F438ED1024}" dt="2023-04-03T18:47:28.529" v="156" actId="1076"/>
        <pc:sldMkLst>
          <pc:docMk/>
          <pc:sldMk cId="2789194947" sldId="263"/>
        </pc:sldMkLst>
        <pc:spChg chg="mod">
          <ac:chgData name="Coufal Petr" userId="76484aeb-9507-44c9-a583-612a370dac90" providerId="ADAL" clId="{F1C5704D-CA88-42FA-A3B8-C0F438ED1024}" dt="2023-04-03T18:46:18.724" v="153" actId="27636"/>
          <ac:spMkLst>
            <pc:docMk/>
            <pc:sldMk cId="2789194947" sldId="263"/>
            <ac:spMk id="2" creationId="{19AFD7E6-530D-02A6-B1CC-2EFAAB7F79E7}"/>
          </ac:spMkLst>
        </pc:spChg>
        <pc:spChg chg="mod">
          <ac:chgData name="Coufal Petr" userId="76484aeb-9507-44c9-a583-612a370dac90" providerId="ADAL" clId="{F1C5704D-CA88-42FA-A3B8-C0F438ED1024}" dt="2023-04-03T18:47:28.529" v="156" actId="1076"/>
          <ac:spMkLst>
            <pc:docMk/>
            <pc:sldMk cId="2789194947" sldId="263"/>
            <ac:spMk id="3" creationId="{48AA79FC-FE47-FAA9-9826-48597EB52163}"/>
          </ac:spMkLst>
        </pc:spChg>
      </pc:sldChg>
      <pc:sldChg chg="modSp mod">
        <pc:chgData name="Coufal Petr" userId="76484aeb-9507-44c9-a583-612a370dac90" providerId="ADAL" clId="{F1C5704D-CA88-42FA-A3B8-C0F438ED1024}" dt="2023-04-03T18:49:03.034" v="160" actId="732"/>
        <pc:sldMkLst>
          <pc:docMk/>
          <pc:sldMk cId="918700387" sldId="264"/>
        </pc:sldMkLst>
        <pc:spChg chg="mod">
          <ac:chgData name="Coufal Petr" userId="76484aeb-9507-44c9-a583-612a370dac90" providerId="ADAL" clId="{F1C5704D-CA88-42FA-A3B8-C0F438ED1024}" dt="2023-04-02T12:03:26.800" v="82" actId="20577"/>
          <ac:spMkLst>
            <pc:docMk/>
            <pc:sldMk cId="918700387" sldId="264"/>
            <ac:spMk id="2" creationId="{2703634A-48FC-8BC1-E0BB-CBB65942D2E4}"/>
          </ac:spMkLst>
        </pc:spChg>
        <pc:spChg chg="mod">
          <ac:chgData name="Coufal Petr" userId="76484aeb-9507-44c9-a583-612a370dac90" providerId="ADAL" clId="{F1C5704D-CA88-42FA-A3B8-C0F438ED1024}" dt="2023-04-03T18:47:35.390" v="157" actId="1076"/>
          <ac:spMkLst>
            <pc:docMk/>
            <pc:sldMk cId="918700387" sldId="264"/>
            <ac:spMk id="3" creationId="{730CE4DB-C649-2CFA-0E91-A152DBA7B85C}"/>
          </ac:spMkLst>
        </pc:spChg>
        <pc:picChg chg="mod">
          <ac:chgData name="Coufal Petr" userId="76484aeb-9507-44c9-a583-612a370dac90" providerId="ADAL" clId="{F1C5704D-CA88-42FA-A3B8-C0F438ED1024}" dt="2023-04-03T18:49:03.034" v="160" actId="732"/>
          <ac:picMkLst>
            <pc:docMk/>
            <pc:sldMk cId="918700387" sldId="264"/>
            <ac:picMk id="5124" creationId="{5CBB1CD8-30B2-A7D5-4EA9-F61C25D2C0A2}"/>
          </ac:picMkLst>
        </pc:picChg>
        <pc:picChg chg="mod">
          <ac:chgData name="Coufal Petr" userId="76484aeb-9507-44c9-a583-612a370dac90" providerId="ADAL" clId="{F1C5704D-CA88-42FA-A3B8-C0F438ED1024}" dt="2023-04-02T12:03:03.144" v="73" actId="732"/>
          <ac:picMkLst>
            <pc:docMk/>
            <pc:sldMk cId="918700387" sldId="264"/>
            <ac:picMk id="5126" creationId="{25F58508-9274-474A-29DF-89FE9BB5C600}"/>
          </ac:picMkLst>
        </pc:picChg>
        <pc:picChg chg="mod">
          <ac:chgData name="Coufal Petr" userId="76484aeb-9507-44c9-a583-612a370dac90" providerId="ADAL" clId="{F1C5704D-CA88-42FA-A3B8-C0F438ED1024}" dt="2023-04-02T12:03:11.721" v="74" actId="1076"/>
          <ac:picMkLst>
            <pc:docMk/>
            <pc:sldMk cId="918700387" sldId="264"/>
            <ac:picMk id="5128" creationId="{6B91F159-A998-8C59-7FF2-F7EEA9CAEB8E}"/>
          </ac:picMkLst>
        </pc:picChg>
      </pc:sldChg>
      <pc:sldChg chg="modSp mod">
        <pc:chgData name="Coufal Petr" userId="76484aeb-9507-44c9-a583-612a370dac90" providerId="ADAL" clId="{F1C5704D-CA88-42FA-A3B8-C0F438ED1024}" dt="2023-04-02T12:09:10.041" v="87" actId="20577"/>
        <pc:sldMkLst>
          <pc:docMk/>
          <pc:sldMk cId="2912116120" sldId="265"/>
        </pc:sldMkLst>
        <pc:spChg chg="mod">
          <ac:chgData name="Coufal Petr" userId="76484aeb-9507-44c9-a583-612a370dac90" providerId="ADAL" clId="{F1C5704D-CA88-42FA-A3B8-C0F438ED1024}" dt="2023-04-02T12:04:17.747" v="86" actId="27636"/>
          <ac:spMkLst>
            <pc:docMk/>
            <pc:sldMk cId="2912116120" sldId="265"/>
            <ac:spMk id="2" creationId="{5C38906D-B0CE-1A4C-C79D-3BE59945CE0D}"/>
          </ac:spMkLst>
        </pc:spChg>
        <pc:spChg chg="mod">
          <ac:chgData name="Coufal Petr" userId="76484aeb-9507-44c9-a583-612a370dac90" providerId="ADAL" clId="{F1C5704D-CA88-42FA-A3B8-C0F438ED1024}" dt="2023-04-02T12:09:10.041" v="87" actId="20577"/>
          <ac:spMkLst>
            <pc:docMk/>
            <pc:sldMk cId="2912116120" sldId="265"/>
            <ac:spMk id="3" creationId="{17F45D13-9242-51BD-9FBB-0827363C73D9}"/>
          </ac:spMkLst>
        </pc:spChg>
      </pc:sldChg>
      <pc:sldChg chg="modSp mod">
        <pc:chgData name="Coufal Petr" userId="76484aeb-9507-44c9-a583-612a370dac90" providerId="ADAL" clId="{F1C5704D-CA88-42FA-A3B8-C0F438ED1024}" dt="2023-04-03T18:51:32.244" v="181" actId="1076"/>
        <pc:sldMkLst>
          <pc:docMk/>
          <pc:sldMk cId="4094080809" sldId="266"/>
        </pc:sldMkLst>
        <pc:spChg chg="mod">
          <ac:chgData name="Coufal Petr" userId="76484aeb-9507-44c9-a583-612a370dac90" providerId="ADAL" clId="{F1C5704D-CA88-42FA-A3B8-C0F438ED1024}" dt="2023-04-03T18:51:32.244" v="181" actId="1076"/>
          <ac:spMkLst>
            <pc:docMk/>
            <pc:sldMk cId="4094080809" sldId="266"/>
            <ac:spMk id="5" creationId="{631BC63E-93C5-BC3E-FB9D-830193B8C572}"/>
          </ac:spMkLst>
        </pc:spChg>
      </pc:sldChg>
      <pc:sldChg chg="modSp mod">
        <pc:chgData name="Coufal Petr" userId="76484aeb-9507-44c9-a583-612a370dac90" providerId="ADAL" clId="{F1C5704D-CA88-42FA-A3B8-C0F438ED1024}" dt="2023-04-03T18:52:27.086" v="196" actId="1076"/>
        <pc:sldMkLst>
          <pc:docMk/>
          <pc:sldMk cId="338831268" sldId="267"/>
        </pc:sldMkLst>
        <pc:spChg chg="mod">
          <ac:chgData name="Coufal Petr" userId="76484aeb-9507-44c9-a583-612a370dac90" providerId="ADAL" clId="{F1C5704D-CA88-42FA-A3B8-C0F438ED1024}" dt="2023-04-03T18:52:20.634" v="195" actId="14100"/>
          <ac:spMkLst>
            <pc:docMk/>
            <pc:sldMk cId="338831268" sldId="267"/>
            <ac:spMk id="3" creationId="{9FB89F9D-34F8-F0C9-C827-FF20D92208D5}"/>
          </ac:spMkLst>
        </pc:spChg>
        <pc:picChg chg="mod">
          <ac:chgData name="Coufal Petr" userId="76484aeb-9507-44c9-a583-612a370dac90" providerId="ADAL" clId="{F1C5704D-CA88-42FA-A3B8-C0F438ED1024}" dt="2023-04-03T18:52:27.086" v="196" actId="1076"/>
          <ac:picMkLst>
            <pc:docMk/>
            <pc:sldMk cId="338831268" sldId="267"/>
            <ac:picMk id="8196" creationId="{A9B4542C-83CE-C845-4137-2DCF6128EE88}"/>
          </ac:picMkLst>
        </pc:picChg>
      </pc:sldChg>
      <pc:sldChg chg="modSp mod">
        <pc:chgData name="Coufal Petr" userId="76484aeb-9507-44c9-a583-612a370dac90" providerId="ADAL" clId="{F1C5704D-CA88-42FA-A3B8-C0F438ED1024}" dt="2023-04-03T19:45:46.463" v="209" actId="20577"/>
        <pc:sldMkLst>
          <pc:docMk/>
          <pc:sldMk cId="2372528160" sldId="268"/>
        </pc:sldMkLst>
        <pc:spChg chg="mod">
          <ac:chgData name="Coufal Petr" userId="76484aeb-9507-44c9-a583-612a370dac90" providerId="ADAL" clId="{F1C5704D-CA88-42FA-A3B8-C0F438ED1024}" dt="2023-04-03T19:45:28.983" v="203" actId="403"/>
          <ac:spMkLst>
            <pc:docMk/>
            <pc:sldMk cId="2372528160" sldId="268"/>
            <ac:spMk id="2" creationId="{507AAF22-6F32-6B7D-C5C6-EE722E9BDBBD}"/>
          </ac:spMkLst>
        </pc:spChg>
        <pc:spChg chg="mod">
          <ac:chgData name="Coufal Petr" userId="76484aeb-9507-44c9-a583-612a370dac90" providerId="ADAL" clId="{F1C5704D-CA88-42FA-A3B8-C0F438ED1024}" dt="2023-04-03T19:45:46.463" v="209" actId="20577"/>
          <ac:spMkLst>
            <pc:docMk/>
            <pc:sldMk cId="2372528160" sldId="268"/>
            <ac:spMk id="3" creationId="{9985BA0A-D82A-A590-6CC7-218033357C53}"/>
          </ac:spMkLst>
        </pc:spChg>
      </pc:sldChg>
      <pc:sldChg chg="modSp">
        <pc:chgData name="Coufal Petr" userId="76484aeb-9507-44c9-a583-612a370dac90" providerId="ADAL" clId="{F1C5704D-CA88-42FA-A3B8-C0F438ED1024}" dt="2023-04-03T19:46:41.327" v="212" actId="14100"/>
        <pc:sldMkLst>
          <pc:docMk/>
          <pc:sldMk cId="3052356842" sldId="269"/>
        </pc:sldMkLst>
        <pc:picChg chg="mod">
          <ac:chgData name="Coufal Petr" userId="76484aeb-9507-44c9-a583-612a370dac90" providerId="ADAL" clId="{F1C5704D-CA88-42FA-A3B8-C0F438ED1024}" dt="2023-04-03T19:46:41.327" v="212" actId="14100"/>
          <ac:picMkLst>
            <pc:docMk/>
            <pc:sldMk cId="3052356842" sldId="269"/>
            <ac:picMk id="5" creationId="{A7A74106-5322-DF3A-5F74-588A8D0C641B}"/>
          </ac:picMkLst>
        </pc:picChg>
      </pc:sldChg>
      <pc:sldChg chg="modSp">
        <pc:chgData name="Coufal Petr" userId="76484aeb-9507-44c9-a583-612a370dac90" providerId="ADAL" clId="{F1C5704D-CA88-42FA-A3B8-C0F438ED1024}" dt="2023-04-03T19:49:20.151" v="217" actId="14100"/>
        <pc:sldMkLst>
          <pc:docMk/>
          <pc:sldMk cId="2115343492" sldId="270"/>
        </pc:sldMkLst>
        <pc:picChg chg="mod">
          <ac:chgData name="Coufal Petr" userId="76484aeb-9507-44c9-a583-612a370dac90" providerId="ADAL" clId="{F1C5704D-CA88-42FA-A3B8-C0F438ED1024}" dt="2023-04-03T19:49:20.151" v="217" actId="14100"/>
          <ac:picMkLst>
            <pc:docMk/>
            <pc:sldMk cId="2115343492" sldId="270"/>
            <ac:picMk id="11272" creationId="{610BDEE1-E5AD-7B65-ABA1-37F30B68BE7E}"/>
          </ac:picMkLst>
        </pc:picChg>
      </pc:sldChg>
      <pc:sldChg chg="modSp">
        <pc:chgData name="Coufal Petr" userId="76484aeb-9507-44c9-a583-612a370dac90" providerId="ADAL" clId="{F1C5704D-CA88-42FA-A3B8-C0F438ED1024}" dt="2023-04-02T12:11:09.040" v="102" actId="14100"/>
        <pc:sldMkLst>
          <pc:docMk/>
          <pc:sldMk cId="2922925841" sldId="271"/>
        </pc:sldMkLst>
        <pc:picChg chg="mod">
          <ac:chgData name="Coufal Petr" userId="76484aeb-9507-44c9-a583-612a370dac90" providerId="ADAL" clId="{F1C5704D-CA88-42FA-A3B8-C0F438ED1024}" dt="2023-04-02T12:11:09.040" v="102" actId="14100"/>
          <ac:picMkLst>
            <pc:docMk/>
            <pc:sldMk cId="2922925841" sldId="271"/>
            <ac:picMk id="12292" creationId="{2EC44E27-B491-17E4-B2B9-9E91C56119E9}"/>
          </ac:picMkLst>
        </pc:picChg>
      </pc:sldChg>
      <pc:sldChg chg="modSp mod">
        <pc:chgData name="Coufal Petr" userId="76484aeb-9507-44c9-a583-612a370dac90" providerId="ADAL" clId="{F1C5704D-CA88-42FA-A3B8-C0F438ED1024}" dt="2023-04-03T19:47:01.518" v="215" actId="14100"/>
        <pc:sldMkLst>
          <pc:docMk/>
          <pc:sldMk cId="3182401061" sldId="272"/>
        </pc:sldMkLst>
        <pc:picChg chg="mod">
          <ac:chgData name="Coufal Petr" userId="76484aeb-9507-44c9-a583-612a370dac90" providerId="ADAL" clId="{F1C5704D-CA88-42FA-A3B8-C0F438ED1024}" dt="2023-04-03T19:47:01.518" v="215" actId="14100"/>
          <ac:picMkLst>
            <pc:docMk/>
            <pc:sldMk cId="3182401061" sldId="272"/>
            <ac:picMk id="5" creationId="{A7209E9C-C680-6A80-5FAB-FF5F579BD20E}"/>
          </ac:picMkLst>
        </pc:picChg>
      </pc:sldChg>
      <pc:sldChg chg="addSp delSp modSp mod">
        <pc:chgData name="Coufal Petr" userId="76484aeb-9507-44c9-a583-612a370dac90" providerId="ADAL" clId="{F1C5704D-CA88-42FA-A3B8-C0F438ED1024}" dt="2023-04-03T20:33:34.168" v="747" actId="1076"/>
        <pc:sldMkLst>
          <pc:docMk/>
          <pc:sldMk cId="1202935135" sldId="273"/>
        </pc:sldMkLst>
        <pc:spChg chg="mod">
          <ac:chgData name="Coufal Petr" userId="76484aeb-9507-44c9-a583-612a370dac90" providerId="ADAL" clId="{F1C5704D-CA88-42FA-A3B8-C0F438ED1024}" dt="2023-04-03T20:33:34.168" v="747" actId="1076"/>
          <ac:spMkLst>
            <pc:docMk/>
            <pc:sldMk cId="1202935135" sldId="273"/>
            <ac:spMk id="2" creationId="{545D161F-749D-5C58-7ECB-D09F62A9519B}"/>
          </ac:spMkLst>
        </pc:spChg>
        <pc:spChg chg="mod">
          <ac:chgData name="Coufal Petr" userId="76484aeb-9507-44c9-a583-612a370dac90" providerId="ADAL" clId="{F1C5704D-CA88-42FA-A3B8-C0F438ED1024}" dt="2023-04-03T20:33:26.231" v="746" actId="1076"/>
          <ac:spMkLst>
            <pc:docMk/>
            <pc:sldMk cId="1202935135" sldId="273"/>
            <ac:spMk id="3" creationId="{41A72B2C-0343-0EDC-6595-1371317197D9}"/>
          </ac:spMkLst>
        </pc:spChg>
        <pc:spChg chg="del">
          <ac:chgData name="Coufal Petr" userId="76484aeb-9507-44c9-a583-612a370dac90" providerId="ADAL" clId="{F1C5704D-CA88-42FA-A3B8-C0F438ED1024}" dt="2023-04-03T20:15:09.069" v="373" actId="26606"/>
          <ac:spMkLst>
            <pc:docMk/>
            <pc:sldMk cId="1202935135" sldId="273"/>
            <ac:spMk id="12" creationId="{A3C210E6-A35A-4F68-8D60-801A019C75B8}"/>
          </ac:spMkLst>
        </pc:spChg>
        <pc:spChg chg="del">
          <ac:chgData name="Coufal Petr" userId="76484aeb-9507-44c9-a583-612a370dac90" providerId="ADAL" clId="{F1C5704D-CA88-42FA-A3B8-C0F438ED1024}" dt="2023-04-03T20:15:09.069" v="373" actId="26606"/>
          <ac:spMkLst>
            <pc:docMk/>
            <pc:sldMk cId="1202935135" sldId="273"/>
            <ac:spMk id="14" creationId="{AC0D06B0-F19C-459E-B221-A34B506FB5E3}"/>
          </ac:spMkLst>
        </pc:spChg>
        <pc:spChg chg="del">
          <ac:chgData name="Coufal Petr" userId="76484aeb-9507-44c9-a583-612a370dac90" providerId="ADAL" clId="{F1C5704D-CA88-42FA-A3B8-C0F438ED1024}" dt="2023-04-03T20:15:09.069" v="373" actId="26606"/>
          <ac:spMkLst>
            <pc:docMk/>
            <pc:sldMk cId="1202935135" sldId="273"/>
            <ac:spMk id="16" creationId="{345B26DA-1C6B-4C66-81C9-9C1877FC2DB1}"/>
          </ac:spMkLst>
        </pc:spChg>
        <pc:spChg chg="del">
          <ac:chgData name="Coufal Petr" userId="76484aeb-9507-44c9-a583-612a370dac90" providerId="ADAL" clId="{F1C5704D-CA88-42FA-A3B8-C0F438ED1024}" dt="2023-04-03T20:15:09.069" v="373" actId="26606"/>
          <ac:spMkLst>
            <pc:docMk/>
            <pc:sldMk cId="1202935135" sldId="273"/>
            <ac:spMk id="18" creationId="{98DE6C44-43F8-4DE4-AB81-66853FFEA09A}"/>
          </ac:spMkLst>
        </pc:spChg>
        <pc:spChg chg="del">
          <ac:chgData name="Coufal Petr" userId="76484aeb-9507-44c9-a583-612a370dac90" providerId="ADAL" clId="{F1C5704D-CA88-42FA-A3B8-C0F438ED1024}" dt="2023-04-03T20:15:09.069" v="373" actId="26606"/>
          <ac:spMkLst>
            <pc:docMk/>
            <pc:sldMk cId="1202935135" sldId="273"/>
            <ac:spMk id="20" creationId="{2409529B-9B56-4F10-BE4D-F934DB89E57E}"/>
          </ac:spMkLst>
        </pc:spChg>
        <pc:spChg chg="add del">
          <ac:chgData name="Coufal Petr" userId="76484aeb-9507-44c9-a583-612a370dac90" providerId="ADAL" clId="{F1C5704D-CA88-42FA-A3B8-C0F438ED1024}" dt="2023-04-03T20:32:52.566" v="732" actId="26606"/>
          <ac:spMkLst>
            <pc:docMk/>
            <pc:sldMk cId="1202935135" sldId="273"/>
            <ac:spMk id="25" creationId="{7979CB03-77A3-48F2-A1C8-52F03FCB3D00}"/>
          </ac:spMkLst>
        </pc:spChg>
        <pc:spChg chg="add del">
          <ac:chgData name="Coufal Petr" userId="76484aeb-9507-44c9-a583-612a370dac90" providerId="ADAL" clId="{F1C5704D-CA88-42FA-A3B8-C0F438ED1024}" dt="2023-04-03T20:32:52.566" v="732" actId="26606"/>
          <ac:spMkLst>
            <pc:docMk/>
            <pc:sldMk cId="1202935135" sldId="273"/>
            <ac:spMk id="27" creationId="{9073D962-D3D2-4A72-8593-65C213CBFFC3}"/>
          </ac:spMkLst>
        </pc:spChg>
        <pc:spChg chg="add del">
          <ac:chgData name="Coufal Petr" userId="76484aeb-9507-44c9-a583-612a370dac90" providerId="ADAL" clId="{F1C5704D-CA88-42FA-A3B8-C0F438ED1024}" dt="2023-04-03T20:32:52.566" v="732" actId="26606"/>
          <ac:spMkLst>
            <pc:docMk/>
            <pc:sldMk cId="1202935135" sldId="273"/>
            <ac:spMk id="29" creationId="{2387511B-F6E1-4929-AC90-94FB8B6B0F41}"/>
          </ac:spMkLst>
        </pc:spChg>
        <pc:spChg chg="add del">
          <ac:chgData name="Coufal Petr" userId="76484aeb-9507-44c9-a583-612a370dac90" providerId="ADAL" clId="{F1C5704D-CA88-42FA-A3B8-C0F438ED1024}" dt="2023-04-03T20:32:52.566" v="732" actId="26606"/>
          <ac:spMkLst>
            <pc:docMk/>
            <pc:sldMk cId="1202935135" sldId="273"/>
            <ac:spMk id="31" creationId="{AA58F78C-27AB-465F-AA33-15E08AF267F9}"/>
          </ac:spMkLst>
        </pc:spChg>
        <pc:spChg chg="add del">
          <ac:chgData name="Coufal Petr" userId="76484aeb-9507-44c9-a583-612a370dac90" providerId="ADAL" clId="{F1C5704D-CA88-42FA-A3B8-C0F438ED1024}" dt="2023-04-03T20:32:52.562" v="731" actId="26606"/>
          <ac:spMkLst>
            <pc:docMk/>
            <pc:sldMk cId="1202935135" sldId="273"/>
            <ac:spMk id="36" creationId="{7979CB03-77A3-48F2-A1C8-52F03FCB3D00}"/>
          </ac:spMkLst>
        </pc:spChg>
        <pc:spChg chg="add del">
          <ac:chgData name="Coufal Petr" userId="76484aeb-9507-44c9-a583-612a370dac90" providerId="ADAL" clId="{F1C5704D-CA88-42FA-A3B8-C0F438ED1024}" dt="2023-04-03T20:32:52.562" v="731" actId="26606"/>
          <ac:spMkLst>
            <pc:docMk/>
            <pc:sldMk cId="1202935135" sldId="273"/>
            <ac:spMk id="38" creationId="{9073D962-D3D2-4A72-8593-65C213CBFFC3}"/>
          </ac:spMkLst>
        </pc:spChg>
        <pc:spChg chg="add del">
          <ac:chgData name="Coufal Petr" userId="76484aeb-9507-44c9-a583-612a370dac90" providerId="ADAL" clId="{F1C5704D-CA88-42FA-A3B8-C0F438ED1024}" dt="2023-04-03T20:32:52.562" v="731" actId="26606"/>
          <ac:spMkLst>
            <pc:docMk/>
            <pc:sldMk cId="1202935135" sldId="273"/>
            <ac:spMk id="40" creationId="{2387511B-F6E1-4929-AC90-94FB8B6B0F41}"/>
          </ac:spMkLst>
        </pc:spChg>
        <pc:spChg chg="add del">
          <ac:chgData name="Coufal Petr" userId="76484aeb-9507-44c9-a583-612a370dac90" providerId="ADAL" clId="{F1C5704D-CA88-42FA-A3B8-C0F438ED1024}" dt="2023-04-03T20:32:52.562" v="731" actId="26606"/>
          <ac:spMkLst>
            <pc:docMk/>
            <pc:sldMk cId="1202935135" sldId="273"/>
            <ac:spMk id="42" creationId="{AA58F78C-27AB-465F-AA33-15E08AF267F9}"/>
          </ac:spMkLst>
        </pc:spChg>
        <pc:spChg chg="add">
          <ac:chgData name="Coufal Petr" userId="76484aeb-9507-44c9-a583-612a370dac90" providerId="ADAL" clId="{F1C5704D-CA88-42FA-A3B8-C0F438ED1024}" dt="2023-04-03T20:32:52.566" v="732" actId="26606"/>
          <ac:spMkLst>
            <pc:docMk/>
            <pc:sldMk cId="1202935135" sldId="273"/>
            <ac:spMk id="44" creationId="{E817EB35-4D5C-493B-8459-98C99FD1667F}"/>
          </ac:spMkLst>
        </pc:spChg>
        <pc:spChg chg="add">
          <ac:chgData name="Coufal Petr" userId="76484aeb-9507-44c9-a583-612a370dac90" providerId="ADAL" clId="{F1C5704D-CA88-42FA-A3B8-C0F438ED1024}" dt="2023-04-03T20:32:52.566" v="732" actId="26606"/>
          <ac:spMkLst>
            <pc:docMk/>
            <pc:sldMk cId="1202935135" sldId="273"/>
            <ac:spMk id="45" creationId="{70BEB1E7-2F88-40BC-B73D-42E5B6F80BFC}"/>
          </ac:spMkLst>
        </pc:spChg>
        <pc:picChg chg="mod ord">
          <ac:chgData name="Coufal Petr" userId="76484aeb-9507-44c9-a583-612a370dac90" providerId="ADAL" clId="{F1C5704D-CA88-42FA-A3B8-C0F438ED1024}" dt="2023-04-03T20:32:52.566" v="732" actId="26606"/>
          <ac:picMkLst>
            <pc:docMk/>
            <pc:sldMk cId="1202935135" sldId="273"/>
            <ac:picMk id="4" creationId="{5CB436CA-E1E5-86E0-83A4-6B937F850F5F}"/>
          </ac:picMkLst>
        </pc:picChg>
        <pc:picChg chg="mod ord">
          <ac:chgData name="Coufal Petr" userId="76484aeb-9507-44c9-a583-612a370dac90" providerId="ADAL" clId="{F1C5704D-CA88-42FA-A3B8-C0F438ED1024}" dt="2023-04-03T20:32:52.566" v="732" actId="26606"/>
          <ac:picMkLst>
            <pc:docMk/>
            <pc:sldMk cId="1202935135" sldId="273"/>
            <ac:picMk id="5" creationId="{E66CE734-8141-DCE8-1AB3-472A93666330}"/>
          </ac:picMkLst>
        </pc:picChg>
        <pc:picChg chg="mod ord">
          <ac:chgData name="Coufal Petr" userId="76484aeb-9507-44c9-a583-612a370dac90" providerId="ADAL" clId="{F1C5704D-CA88-42FA-A3B8-C0F438ED1024}" dt="2023-04-03T20:32:52.566" v="732" actId="26606"/>
          <ac:picMkLst>
            <pc:docMk/>
            <pc:sldMk cId="1202935135" sldId="273"/>
            <ac:picMk id="6" creationId="{2D36B040-2F88-9C52-304E-63F0E3798E8F}"/>
          </ac:picMkLst>
        </pc:picChg>
        <pc:picChg chg="mod ord">
          <ac:chgData name="Coufal Petr" userId="76484aeb-9507-44c9-a583-612a370dac90" providerId="ADAL" clId="{F1C5704D-CA88-42FA-A3B8-C0F438ED1024}" dt="2023-04-03T20:32:52.566" v="732" actId="26606"/>
          <ac:picMkLst>
            <pc:docMk/>
            <pc:sldMk cId="1202935135" sldId="273"/>
            <ac:picMk id="7" creationId="{D6BC14B5-27E6-ABD4-D565-93130E6521D3}"/>
          </ac:picMkLst>
        </pc:picChg>
      </pc:sldChg>
      <pc:sldChg chg="modSp">
        <pc:chgData name="Coufal Petr" userId="76484aeb-9507-44c9-a583-612a370dac90" providerId="ADAL" clId="{F1C5704D-CA88-42FA-A3B8-C0F438ED1024}" dt="2023-04-02T12:09:47.776" v="91" actId="14100"/>
        <pc:sldMkLst>
          <pc:docMk/>
          <pc:sldMk cId="3190866146" sldId="274"/>
        </pc:sldMkLst>
        <pc:picChg chg="mod">
          <ac:chgData name="Coufal Petr" userId="76484aeb-9507-44c9-a583-612a370dac90" providerId="ADAL" clId="{F1C5704D-CA88-42FA-A3B8-C0F438ED1024}" dt="2023-04-02T12:09:47.776" v="91" actId="14100"/>
          <ac:picMkLst>
            <pc:docMk/>
            <pc:sldMk cId="3190866146" sldId="274"/>
            <ac:picMk id="13314" creationId="{BCF174BC-83D8-0F5B-5401-A4FD66A9D02B}"/>
          </ac:picMkLst>
        </pc:picChg>
      </pc:sldChg>
      <pc:sldChg chg="modSp mod">
        <pc:chgData name="Coufal Petr" userId="76484aeb-9507-44c9-a583-612a370dac90" providerId="ADAL" clId="{F1C5704D-CA88-42FA-A3B8-C0F438ED1024}" dt="2023-04-03T20:34:56.735" v="756" actId="18131"/>
        <pc:sldMkLst>
          <pc:docMk/>
          <pc:sldMk cId="1153937789" sldId="275"/>
        </pc:sldMkLst>
        <pc:spChg chg="mod">
          <ac:chgData name="Coufal Petr" userId="76484aeb-9507-44c9-a583-612a370dac90" providerId="ADAL" clId="{F1C5704D-CA88-42FA-A3B8-C0F438ED1024}" dt="2023-04-03T20:34:30.041" v="754" actId="14100"/>
          <ac:spMkLst>
            <pc:docMk/>
            <pc:sldMk cId="1153937789" sldId="275"/>
            <ac:spMk id="2" creationId="{C8F3223B-3F58-2062-8C16-FE7A9B9BB7C9}"/>
          </ac:spMkLst>
        </pc:spChg>
        <pc:spChg chg="mod">
          <ac:chgData name="Coufal Petr" userId="76484aeb-9507-44c9-a583-612a370dac90" providerId="ADAL" clId="{F1C5704D-CA88-42FA-A3B8-C0F438ED1024}" dt="2023-04-03T20:34:36.320" v="755" actId="313"/>
          <ac:spMkLst>
            <pc:docMk/>
            <pc:sldMk cId="1153937789" sldId="275"/>
            <ac:spMk id="3" creationId="{A8BCF436-3C03-15DB-309D-CA98C4B7C5BD}"/>
          </ac:spMkLst>
        </pc:spChg>
        <pc:picChg chg="mod">
          <ac:chgData name="Coufal Petr" userId="76484aeb-9507-44c9-a583-612a370dac90" providerId="ADAL" clId="{F1C5704D-CA88-42FA-A3B8-C0F438ED1024}" dt="2023-04-03T20:34:56.735" v="756" actId="18131"/>
          <ac:picMkLst>
            <pc:docMk/>
            <pc:sldMk cId="1153937789" sldId="275"/>
            <ac:picMk id="7" creationId="{2BD91456-D06D-F568-ECDD-FBCB5F1ACCB1}"/>
          </ac:picMkLst>
        </pc:picChg>
      </pc:sldChg>
      <pc:sldChg chg="addSp delSp modSp new mod">
        <pc:chgData name="Coufal Petr" userId="76484aeb-9507-44c9-a583-612a370dac90" providerId="ADAL" clId="{F1C5704D-CA88-42FA-A3B8-C0F438ED1024}" dt="2023-04-03T20:00:04.914" v="285" actId="1076"/>
        <pc:sldMkLst>
          <pc:docMk/>
          <pc:sldMk cId="1614434892" sldId="276"/>
        </pc:sldMkLst>
        <pc:spChg chg="mod">
          <ac:chgData name="Coufal Petr" userId="76484aeb-9507-44c9-a583-612a370dac90" providerId="ADAL" clId="{F1C5704D-CA88-42FA-A3B8-C0F438ED1024}" dt="2023-04-03T19:58:22.900" v="272" actId="404"/>
          <ac:spMkLst>
            <pc:docMk/>
            <pc:sldMk cId="1614434892" sldId="276"/>
            <ac:spMk id="2" creationId="{8815642D-A85F-9C35-CEB7-DFCEA2ADE082}"/>
          </ac:spMkLst>
        </pc:spChg>
        <pc:spChg chg="del">
          <ac:chgData name="Coufal Petr" userId="76484aeb-9507-44c9-a583-612a370dac90" providerId="ADAL" clId="{F1C5704D-CA88-42FA-A3B8-C0F438ED1024}" dt="2023-04-03T19:56:17.196" v="226" actId="478"/>
          <ac:spMkLst>
            <pc:docMk/>
            <pc:sldMk cId="1614434892" sldId="276"/>
            <ac:spMk id="3" creationId="{3962CD0E-43E5-5280-EC39-268DF4DA4B46}"/>
          </ac:spMkLst>
        </pc:spChg>
        <pc:picChg chg="add mod">
          <ac:chgData name="Coufal Petr" userId="76484aeb-9507-44c9-a583-612a370dac90" providerId="ADAL" clId="{F1C5704D-CA88-42FA-A3B8-C0F438ED1024}" dt="2023-04-03T19:58:44.375" v="278" actId="1076"/>
          <ac:picMkLst>
            <pc:docMk/>
            <pc:sldMk cId="1614434892" sldId="276"/>
            <ac:picMk id="1026" creationId="{F7696A8F-4D1F-0018-A7D2-C5861D08F0E3}"/>
          </ac:picMkLst>
        </pc:picChg>
        <pc:picChg chg="add mod">
          <ac:chgData name="Coufal Petr" userId="76484aeb-9507-44c9-a583-612a370dac90" providerId="ADAL" clId="{F1C5704D-CA88-42FA-A3B8-C0F438ED1024}" dt="2023-04-03T20:00:04.914" v="285" actId="1076"/>
          <ac:picMkLst>
            <pc:docMk/>
            <pc:sldMk cId="1614434892" sldId="276"/>
            <ac:picMk id="1028" creationId="{5390AC8B-DBFF-BD15-CC77-A47CC5D26258}"/>
          </ac:picMkLst>
        </pc:picChg>
      </pc:sldChg>
      <pc:sldChg chg="addSp delSp modSp add mod">
        <pc:chgData name="Coufal Petr" userId="76484aeb-9507-44c9-a583-612a370dac90" providerId="ADAL" clId="{F1C5704D-CA88-42FA-A3B8-C0F438ED1024}" dt="2023-04-03T20:34:02.410" v="753" actId="14100"/>
        <pc:sldMkLst>
          <pc:docMk/>
          <pc:sldMk cId="2041703406" sldId="277"/>
        </pc:sldMkLst>
        <pc:spChg chg="mod">
          <ac:chgData name="Coufal Petr" userId="76484aeb-9507-44c9-a583-612a370dac90" providerId="ADAL" clId="{F1C5704D-CA88-42FA-A3B8-C0F438ED1024}" dt="2023-04-03T20:06:05.018" v="317" actId="20577"/>
          <ac:spMkLst>
            <pc:docMk/>
            <pc:sldMk cId="2041703406" sldId="277"/>
            <ac:spMk id="2" creationId="{8815642D-A85F-9C35-CEB7-DFCEA2ADE082}"/>
          </ac:spMkLst>
        </pc:spChg>
        <pc:picChg chg="del">
          <ac:chgData name="Coufal Petr" userId="76484aeb-9507-44c9-a583-612a370dac90" providerId="ADAL" clId="{F1C5704D-CA88-42FA-A3B8-C0F438ED1024}" dt="2023-04-03T20:06:15.385" v="319" actId="478"/>
          <ac:picMkLst>
            <pc:docMk/>
            <pc:sldMk cId="2041703406" sldId="277"/>
            <ac:picMk id="1026" creationId="{F7696A8F-4D1F-0018-A7D2-C5861D08F0E3}"/>
          </ac:picMkLst>
        </pc:picChg>
        <pc:picChg chg="del">
          <ac:chgData name="Coufal Petr" userId="76484aeb-9507-44c9-a583-612a370dac90" providerId="ADAL" clId="{F1C5704D-CA88-42FA-A3B8-C0F438ED1024}" dt="2023-04-03T20:06:07.553" v="318" actId="478"/>
          <ac:picMkLst>
            <pc:docMk/>
            <pc:sldMk cId="2041703406" sldId="277"/>
            <ac:picMk id="1028" creationId="{5390AC8B-DBFF-BD15-CC77-A47CC5D26258}"/>
          </ac:picMkLst>
        </pc:picChg>
        <pc:picChg chg="add mod">
          <ac:chgData name="Coufal Petr" userId="76484aeb-9507-44c9-a583-612a370dac90" providerId="ADAL" clId="{F1C5704D-CA88-42FA-A3B8-C0F438ED1024}" dt="2023-04-03T20:34:02.410" v="753" actId="14100"/>
          <ac:picMkLst>
            <pc:docMk/>
            <pc:sldMk cId="2041703406" sldId="277"/>
            <ac:picMk id="2050" creationId="{0AF98D73-3F8E-AC32-1382-0A8E21E27ECD}"/>
          </ac:picMkLst>
        </pc:picChg>
        <pc:picChg chg="add mod">
          <ac:chgData name="Coufal Petr" userId="76484aeb-9507-44c9-a583-612a370dac90" providerId="ADAL" clId="{F1C5704D-CA88-42FA-A3B8-C0F438ED1024}" dt="2023-04-03T20:33:54.769" v="750" actId="1076"/>
          <ac:picMkLst>
            <pc:docMk/>
            <pc:sldMk cId="2041703406" sldId="277"/>
            <ac:picMk id="2052" creationId="{1F52A4F6-3752-7016-6346-C924174883EC}"/>
          </ac:picMkLst>
        </pc:picChg>
      </pc:sldChg>
      <pc:sldChg chg="new del">
        <pc:chgData name="Coufal Petr" userId="76484aeb-9507-44c9-a583-612a370dac90" providerId="ADAL" clId="{F1C5704D-CA88-42FA-A3B8-C0F438ED1024}" dt="2023-04-03T20:05:45.984" v="296" actId="47"/>
        <pc:sldMkLst>
          <pc:docMk/>
          <pc:sldMk cId="2615637670" sldId="277"/>
        </pc:sldMkLst>
      </pc:sldChg>
      <pc:sldChg chg="addSp delSp modSp new del">
        <pc:chgData name="Coufal Petr" userId="76484aeb-9507-44c9-a583-612a370dac90" providerId="ADAL" clId="{F1C5704D-CA88-42FA-A3B8-C0F438ED1024}" dt="2023-04-03T20:21:07.223" v="416" actId="47"/>
        <pc:sldMkLst>
          <pc:docMk/>
          <pc:sldMk cId="1008165072" sldId="278"/>
        </pc:sldMkLst>
        <pc:spChg chg="add del">
          <ac:chgData name="Coufal Petr" userId="76484aeb-9507-44c9-a583-612a370dac90" providerId="ADAL" clId="{F1C5704D-CA88-42FA-A3B8-C0F438ED1024}" dt="2023-04-03T20:19:02.979" v="402"/>
          <ac:spMkLst>
            <pc:docMk/>
            <pc:sldMk cId="1008165072" sldId="278"/>
            <ac:spMk id="3" creationId="{6AD6D903-52C2-29E7-4AE1-A87D2A9D4731}"/>
          </ac:spMkLst>
        </pc:spChg>
        <pc:picChg chg="add del mod">
          <ac:chgData name="Coufal Petr" userId="76484aeb-9507-44c9-a583-612a370dac90" providerId="ADAL" clId="{F1C5704D-CA88-42FA-A3B8-C0F438ED1024}" dt="2023-04-03T20:19:02.979" v="402"/>
          <ac:picMkLst>
            <pc:docMk/>
            <pc:sldMk cId="1008165072" sldId="278"/>
            <ac:picMk id="3074" creationId="{9465EE75-4317-13FF-300C-BBA74AB7DB63}"/>
          </ac:picMkLst>
        </pc:picChg>
      </pc:sldChg>
      <pc:sldChg chg="addSp delSp modSp add mod setBg">
        <pc:chgData name="Coufal Petr" userId="76484aeb-9507-44c9-a583-612a370dac90" providerId="ADAL" clId="{F1C5704D-CA88-42FA-A3B8-C0F438ED1024}" dt="2023-04-03T20:31:33.349" v="687" actId="14100"/>
        <pc:sldMkLst>
          <pc:docMk/>
          <pc:sldMk cId="1129599691" sldId="279"/>
        </pc:sldMkLst>
        <pc:spChg chg="mod ord">
          <ac:chgData name="Coufal Petr" userId="76484aeb-9507-44c9-a583-612a370dac90" providerId="ADAL" clId="{F1C5704D-CA88-42FA-A3B8-C0F438ED1024}" dt="2023-04-03T20:28:38.621" v="647" actId="404"/>
          <ac:spMkLst>
            <pc:docMk/>
            <pc:sldMk cId="1129599691" sldId="279"/>
            <ac:spMk id="2" creationId="{8815642D-A85F-9C35-CEB7-DFCEA2ADE082}"/>
          </ac:spMkLst>
        </pc:spChg>
        <pc:spChg chg="add mod ord">
          <ac:chgData name="Coufal Petr" userId="76484aeb-9507-44c9-a583-612a370dac90" providerId="ADAL" clId="{F1C5704D-CA88-42FA-A3B8-C0F438ED1024}" dt="2023-04-03T20:30:48.099" v="672" actId="27636"/>
          <ac:spMkLst>
            <pc:docMk/>
            <pc:sldMk cId="1129599691" sldId="279"/>
            <ac:spMk id="3" creationId="{D02A4425-21E9-F042-A6C5-C5CD2A5F1DC3}"/>
          </ac:spMkLst>
        </pc:spChg>
        <pc:spChg chg="add mod">
          <ac:chgData name="Coufal Petr" userId="76484aeb-9507-44c9-a583-612a370dac90" providerId="ADAL" clId="{F1C5704D-CA88-42FA-A3B8-C0F438ED1024}" dt="2023-04-03T20:31:33.349" v="687" actId="14100"/>
          <ac:spMkLst>
            <pc:docMk/>
            <pc:sldMk cId="1129599691" sldId="279"/>
            <ac:spMk id="4" creationId="{3DD2820E-7C7A-EEB5-A610-BD2ED91D5CE7}"/>
          </ac:spMkLst>
        </pc:spChg>
        <pc:spChg chg="add del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07" creationId="{FC3D2873-2194-4FB0-BFBA-7E7EEB984862}"/>
          </ac:spMkLst>
        </pc:spChg>
        <pc:spChg chg="add del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09" creationId="{B228652A-FD81-4A3C-B164-2012BF4EEA56}"/>
          </ac:spMkLst>
        </pc:spChg>
        <pc:spChg chg="add del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11" creationId="{FE8F25D8-4980-4C67-9E0C-7BE94C9CBFE6}"/>
          </ac:spMkLst>
        </pc:spChg>
        <pc:spChg chg="add del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13" creationId="{1A214C69-1234-4E5D-91CD-BEA00204258E}"/>
          </ac:spMkLst>
        </pc:spChg>
        <pc:spChg chg="add del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15" creationId="{F86E49C8-40C0-4E80-BAC0-9A66298F1D1C}"/>
          </ac:spMkLst>
        </pc:spChg>
        <pc:spChg chg="add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20" creationId="{5EBC18B6-E5C3-4AD1-97A4-E6A3477A0BB9}"/>
          </ac:spMkLst>
        </pc:spChg>
        <pc:spChg chg="add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22" creationId="{136A4AB6-B72B-4CC6-ADCF-BE807B6C3D71}"/>
          </ac:spMkLst>
        </pc:spChg>
        <pc:spChg chg="add">
          <ac:chgData name="Coufal Petr" userId="76484aeb-9507-44c9-a583-612a370dac90" providerId="ADAL" clId="{F1C5704D-CA88-42FA-A3B8-C0F438ED1024}" dt="2023-04-03T20:28:16.953" v="642" actId="26606"/>
          <ac:spMkLst>
            <pc:docMk/>
            <pc:sldMk cId="1129599691" sldId="279"/>
            <ac:spMk id="4124" creationId="{B35D540D-9486-4236-952A-F72DC52D79BF}"/>
          </ac:spMkLst>
        </pc:spChg>
        <pc:picChg chg="del">
          <ac:chgData name="Coufal Petr" userId="76484aeb-9507-44c9-a583-612a370dac90" providerId="ADAL" clId="{F1C5704D-CA88-42FA-A3B8-C0F438ED1024}" dt="2023-04-03T20:21:50.848" v="443" actId="478"/>
          <ac:picMkLst>
            <pc:docMk/>
            <pc:sldMk cId="1129599691" sldId="279"/>
            <ac:picMk id="2050" creationId="{0AF98D73-3F8E-AC32-1382-0A8E21E27ECD}"/>
          </ac:picMkLst>
        </pc:picChg>
        <pc:picChg chg="del">
          <ac:chgData name="Coufal Petr" userId="76484aeb-9507-44c9-a583-612a370dac90" providerId="ADAL" clId="{F1C5704D-CA88-42FA-A3B8-C0F438ED1024}" dt="2023-04-03T20:21:31.602" v="442" actId="478"/>
          <ac:picMkLst>
            <pc:docMk/>
            <pc:sldMk cId="1129599691" sldId="279"/>
            <ac:picMk id="2052" creationId="{1F52A4F6-3752-7016-6346-C924174883EC}"/>
          </ac:picMkLst>
        </pc:picChg>
        <pc:picChg chg="add mod">
          <ac:chgData name="Coufal Petr" userId="76484aeb-9507-44c9-a583-612a370dac90" providerId="ADAL" clId="{F1C5704D-CA88-42FA-A3B8-C0F438ED1024}" dt="2023-04-03T20:28:16.953" v="642" actId="26606"/>
          <ac:picMkLst>
            <pc:docMk/>
            <pc:sldMk cId="1129599691" sldId="279"/>
            <ac:picMk id="4098" creationId="{14FB2F2C-286B-44C1-B0E9-8362F7CB8778}"/>
          </ac:picMkLst>
        </pc:picChg>
        <pc:picChg chg="add mod ord">
          <ac:chgData name="Coufal Petr" userId="76484aeb-9507-44c9-a583-612a370dac90" providerId="ADAL" clId="{F1C5704D-CA88-42FA-A3B8-C0F438ED1024}" dt="2023-04-03T20:28:16.953" v="642" actId="26606"/>
          <ac:picMkLst>
            <pc:docMk/>
            <pc:sldMk cId="1129599691" sldId="279"/>
            <ac:picMk id="4100" creationId="{D3FCED1A-C6E8-91A5-6030-8C27DB48326F}"/>
          </ac:picMkLst>
        </pc:picChg>
        <pc:picChg chg="add mod">
          <ac:chgData name="Coufal Petr" userId="76484aeb-9507-44c9-a583-612a370dac90" providerId="ADAL" clId="{F1C5704D-CA88-42FA-A3B8-C0F438ED1024}" dt="2023-04-03T20:28:16.953" v="642" actId="26606"/>
          <ac:picMkLst>
            <pc:docMk/>
            <pc:sldMk cId="1129599691" sldId="279"/>
            <ac:picMk id="4102" creationId="{9786F9E7-B31A-7ECE-C1A4-C5ACD8EFC58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3BDF9-0BBE-4C11-97A4-29AA883985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427EFD-2138-411B-B1AE-D507E576E601}">
      <dgm:prSet phldrT="[Text]" custT="1"/>
      <dgm:spPr/>
      <dgm:t>
        <a:bodyPr/>
        <a:lstStyle/>
        <a:p>
          <a:r>
            <a:rPr lang="cs-CZ" sz="2000" b="1" dirty="0"/>
            <a:t>Rostlinné tělo</a:t>
          </a:r>
        </a:p>
      </dgm:t>
    </dgm:pt>
    <dgm:pt modelId="{21120E8C-408B-41F7-9F85-F70F62C56084}" type="parTrans" cxnId="{48A15A6D-0692-4B37-A9FA-E0A0B05E4BFC}">
      <dgm:prSet/>
      <dgm:spPr/>
      <dgm:t>
        <a:bodyPr/>
        <a:lstStyle/>
        <a:p>
          <a:endParaRPr lang="cs-CZ"/>
        </a:p>
      </dgm:t>
    </dgm:pt>
    <dgm:pt modelId="{7497C818-88CF-422F-90CF-4458F9C4DF9B}" type="sibTrans" cxnId="{48A15A6D-0692-4B37-A9FA-E0A0B05E4BFC}">
      <dgm:prSet/>
      <dgm:spPr/>
      <dgm:t>
        <a:bodyPr/>
        <a:lstStyle/>
        <a:p>
          <a:endParaRPr lang="cs-CZ"/>
        </a:p>
      </dgm:t>
    </dgm:pt>
    <dgm:pt modelId="{DBF3264D-130F-4388-8493-F02A371910EB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244" t="-9498" r="-25340" b="-226"/>
          </a:stretch>
        </a:blipFill>
      </dgm:spPr>
      <dgm:t>
        <a:bodyPr/>
        <a:lstStyle/>
        <a:p>
          <a:r>
            <a:rPr lang="cs-CZ" sz="2800" b="1" dirty="0">
              <a:solidFill>
                <a:schemeClr val="tx1"/>
              </a:solidFill>
            </a:rPr>
            <a:t>buňka</a:t>
          </a:r>
          <a:endParaRPr lang="cs-CZ" sz="2400" b="1" dirty="0">
            <a:solidFill>
              <a:schemeClr val="tx1"/>
            </a:solidFill>
          </a:endParaRPr>
        </a:p>
      </dgm:t>
    </dgm:pt>
    <dgm:pt modelId="{5C307850-8269-4AED-9087-4F597CE7664A}" type="parTrans" cxnId="{0992F925-44B7-4C5C-8B8B-FAA6AEC559E8}">
      <dgm:prSet/>
      <dgm:spPr/>
      <dgm:t>
        <a:bodyPr/>
        <a:lstStyle/>
        <a:p>
          <a:endParaRPr lang="cs-CZ"/>
        </a:p>
      </dgm:t>
    </dgm:pt>
    <dgm:pt modelId="{C07022C0-64AA-4D92-9584-C7A050467BA5}" type="sibTrans" cxnId="{0992F925-44B7-4C5C-8B8B-FAA6AEC559E8}">
      <dgm:prSet/>
      <dgm:spPr/>
      <dgm:t>
        <a:bodyPr/>
        <a:lstStyle/>
        <a:p>
          <a:endParaRPr lang="cs-CZ"/>
        </a:p>
      </dgm:t>
    </dgm:pt>
    <dgm:pt modelId="{3A648278-A079-4A71-B82D-39EB153C5EB6}">
      <dgm:prSet phldrT="[Text]" custT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r>
            <a:rPr lang="cs-CZ" sz="2800" b="1" dirty="0">
              <a:solidFill>
                <a:srgbClr val="FFFF00"/>
              </a:solidFill>
            </a:rPr>
            <a:t>rostlina</a:t>
          </a:r>
          <a:endParaRPr lang="cs-CZ" sz="2000" b="1" dirty="0">
            <a:solidFill>
              <a:srgbClr val="FFFF00"/>
            </a:solidFill>
          </a:endParaRPr>
        </a:p>
      </dgm:t>
    </dgm:pt>
    <dgm:pt modelId="{45F3B33A-8C7C-4024-9133-13AF1428B2F7}" type="parTrans" cxnId="{380E272B-725A-403C-B449-C58CCE65F335}">
      <dgm:prSet/>
      <dgm:spPr/>
      <dgm:t>
        <a:bodyPr/>
        <a:lstStyle/>
        <a:p>
          <a:endParaRPr lang="cs-CZ"/>
        </a:p>
      </dgm:t>
    </dgm:pt>
    <dgm:pt modelId="{794450A0-F490-4444-B952-3E95716FC39B}" type="sibTrans" cxnId="{380E272B-725A-403C-B449-C58CCE65F335}">
      <dgm:prSet/>
      <dgm:spPr/>
      <dgm:t>
        <a:bodyPr/>
        <a:lstStyle/>
        <a:p>
          <a:endParaRPr lang="cs-CZ"/>
        </a:p>
      </dgm:t>
    </dgm:pt>
    <dgm:pt modelId="{36DA2535-3BEB-4E10-8F63-B91D552C5748}">
      <dgm:prSet phldrT="[Text]" custT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r>
            <a:rPr lang="cs-CZ" sz="2800" b="1" dirty="0">
              <a:solidFill>
                <a:schemeClr val="bg1"/>
              </a:solidFill>
            </a:rPr>
            <a:t>list</a:t>
          </a:r>
          <a:endParaRPr lang="cs-CZ" sz="1900" b="1" dirty="0">
            <a:solidFill>
              <a:schemeClr val="bg1"/>
            </a:solidFill>
          </a:endParaRPr>
        </a:p>
      </dgm:t>
    </dgm:pt>
    <dgm:pt modelId="{1945D959-8216-49EB-849F-A9BE55484B9B}" type="parTrans" cxnId="{037924F1-C12E-4C66-8CEE-4EC838F297CC}">
      <dgm:prSet/>
      <dgm:spPr/>
      <dgm:t>
        <a:bodyPr/>
        <a:lstStyle/>
        <a:p>
          <a:endParaRPr lang="cs-CZ"/>
        </a:p>
      </dgm:t>
    </dgm:pt>
    <dgm:pt modelId="{79FC73F6-785D-4C6C-8A5E-F61D2768472E}" type="sibTrans" cxnId="{037924F1-C12E-4C66-8CEE-4EC838F297CC}">
      <dgm:prSet/>
      <dgm:spPr/>
      <dgm:t>
        <a:bodyPr/>
        <a:lstStyle/>
        <a:p>
          <a:endParaRPr lang="cs-CZ"/>
        </a:p>
      </dgm:t>
    </dgm:pt>
    <dgm:pt modelId="{A58116FB-65A7-45C9-B462-60C2DD61CB71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691" t="-8681" r="-23309" b="8681"/>
          </a:stretch>
        </a:blipFill>
      </dgm:spPr>
      <dgm:t>
        <a:bodyPr/>
        <a:lstStyle/>
        <a:p>
          <a:r>
            <a:rPr lang="cs-CZ" sz="2800" b="1" dirty="0">
              <a:solidFill>
                <a:schemeClr val="tx1"/>
              </a:solidFill>
            </a:rPr>
            <a:t>pletivo</a:t>
          </a:r>
          <a:endParaRPr lang="cs-CZ" sz="2200" b="1" dirty="0">
            <a:solidFill>
              <a:schemeClr val="tx1"/>
            </a:solidFill>
          </a:endParaRPr>
        </a:p>
      </dgm:t>
    </dgm:pt>
    <dgm:pt modelId="{29E0B898-5516-4797-9BC4-90CF3D190599}" type="parTrans" cxnId="{43A88493-B0C4-444F-B55B-91D218766B41}">
      <dgm:prSet/>
      <dgm:spPr/>
      <dgm:t>
        <a:bodyPr/>
        <a:lstStyle/>
        <a:p>
          <a:endParaRPr lang="cs-CZ"/>
        </a:p>
      </dgm:t>
    </dgm:pt>
    <dgm:pt modelId="{363C883F-4F1C-4B59-AD05-826E3821E127}" type="sibTrans" cxnId="{43A88493-B0C4-444F-B55B-91D218766B41}">
      <dgm:prSet/>
      <dgm:spPr/>
      <dgm:t>
        <a:bodyPr/>
        <a:lstStyle/>
        <a:p>
          <a:endParaRPr lang="cs-CZ"/>
        </a:p>
      </dgm:t>
    </dgm:pt>
    <dgm:pt modelId="{1B5DF8BB-6ABD-4677-9C8E-0AEC8F32F10C}" type="pres">
      <dgm:prSet presAssocID="{DFB3BDF9-0BBE-4C11-97A4-29AA883985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FC1182-019A-4369-AF50-B20BEEC861C9}" type="pres">
      <dgm:prSet presAssocID="{22427EFD-2138-411B-B1AE-D507E576E601}" presName="centerShape" presStyleLbl="node0" presStyleIdx="0" presStyleCnt="1" custScaleX="107473" custScaleY="109219"/>
      <dgm:spPr/>
    </dgm:pt>
    <dgm:pt modelId="{702AEEFB-726D-4ABA-98B9-671D0A6C98B6}" type="pres">
      <dgm:prSet presAssocID="{45F3B33A-8C7C-4024-9133-13AF1428B2F7}" presName="parTrans" presStyleLbl="sibTrans2D1" presStyleIdx="0" presStyleCnt="4"/>
      <dgm:spPr/>
    </dgm:pt>
    <dgm:pt modelId="{89EF019F-49D8-4574-86BC-D9A232D2FDBD}" type="pres">
      <dgm:prSet presAssocID="{45F3B33A-8C7C-4024-9133-13AF1428B2F7}" presName="connectorText" presStyleLbl="sibTrans2D1" presStyleIdx="0" presStyleCnt="4"/>
      <dgm:spPr/>
    </dgm:pt>
    <dgm:pt modelId="{709ECC7B-D501-420E-A4AE-D58E7ABF2462}" type="pres">
      <dgm:prSet presAssocID="{3A648278-A079-4A71-B82D-39EB153C5EB6}" presName="node" presStyleLbl="node1" presStyleIdx="0" presStyleCnt="4" custScaleX="158174" custScaleY="159221" custRadScaleRad="102520">
        <dgm:presLayoutVars>
          <dgm:bulletEnabled val="1"/>
        </dgm:presLayoutVars>
      </dgm:prSet>
      <dgm:spPr/>
    </dgm:pt>
    <dgm:pt modelId="{8AF88DA7-227C-4516-8EDD-2DF5319FE067}" type="pres">
      <dgm:prSet presAssocID="{5C307850-8269-4AED-9087-4F597CE7664A}" presName="parTrans" presStyleLbl="sibTrans2D1" presStyleIdx="1" presStyleCnt="4"/>
      <dgm:spPr/>
    </dgm:pt>
    <dgm:pt modelId="{1BDDC1BD-F8B6-407E-BB03-CBB58D45F648}" type="pres">
      <dgm:prSet presAssocID="{5C307850-8269-4AED-9087-4F597CE7664A}" presName="connectorText" presStyleLbl="sibTrans2D1" presStyleIdx="1" presStyleCnt="4"/>
      <dgm:spPr/>
    </dgm:pt>
    <dgm:pt modelId="{316A5EE6-C430-498A-A2A1-1533DA5E1479}" type="pres">
      <dgm:prSet presAssocID="{DBF3264D-130F-4388-8493-F02A371910EB}" presName="node" presStyleLbl="node1" presStyleIdx="1" presStyleCnt="4" custScaleX="167907" custScaleY="161248">
        <dgm:presLayoutVars>
          <dgm:bulletEnabled val="1"/>
        </dgm:presLayoutVars>
      </dgm:prSet>
      <dgm:spPr/>
    </dgm:pt>
    <dgm:pt modelId="{F7EBEC54-08D6-4102-8362-C53765926C92}" type="pres">
      <dgm:prSet presAssocID="{29E0B898-5516-4797-9BC4-90CF3D190599}" presName="parTrans" presStyleLbl="sibTrans2D1" presStyleIdx="2" presStyleCnt="4"/>
      <dgm:spPr/>
    </dgm:pt>
    <dgm:pt modelId="{9A0BBC02-4AF8-4EC8-AF1D-A2278C839893}" type="pres">
      <dgm:prSet presAssocID="{29E0B898-5516-4797-9BC4-90CF3D190599}" presName="connectorText" presStyleLbl="sibTrans2D1" presStyleIdx="2" presStyleCnt="4"/>
      <dgm:spPr/>
    </dgm:pt>
    <dgm:pt modelId="{D2F42712-C546-4719-86B4-2EF214A68760}" type="pres">
      <dgm:prSet presAssocID="{A58116FB-65A7-45C9-B462-60C2DD61CB71}" presName="node" presStyleLbl="node1" presStyleIdx="2" presStyleCnt="4" custScaleX="147423" custScaleY="147423" custRadScaleRad="103193" custRadScaleInc="824">
        <dgm:presLayoutVars>
          <dgm:bulletEnabled val="1"/>
        </dgm:presLayoutVars>
      </dgm:prSet>
      <dgm:spPr/>
    </dgm:pt>
    <dgm:pt modelId="{563A6AA2-60E3-4949-9DE0-B99412389C47}" type="pres">
      <dgm:prSet presAssocID="{1945D959-8216-49EB-849F-A9BE55484B9B}" presName="parTrans" presStyleLbl="sibTrans2D1" presStyleIdx="3" presStyleCnt="4"/>
      <dgm:spPr/>
    </dgm:pt>
    <dgm:pt modelId="{E6BEBF79-F35C-49FF-B521-1AF78B2D743A}" type="pres">
      <dgm:prSet presAssocID="{1945D959-8216-49EB-849F-A9BE55484B9B}" presName="connectorText" presStyleLbl="sibTrans2D1" presStyleIdx="3" presStyleCnt="4"/>
      <dgm:spPr/>
    </dgm:pt>
    <dgm:pt modelId="{0A06398E-CB8F-4875-990A-29DE2286565F}" type="pres">
      <dgm:prSet presAssocID="{36DA2535-3BEB-4E10-8F63-B91D552C5748}" presName="node" presStyleLbl="node1" presStyleIdx="3" presStyleCnt="4" custScaleX="159493" custScaleY="147178">
        <dgm:presLayoutVars>
          <dgm:bulletEnabled val="1"/>
        </dgm:presLayoutVars>
      </dgm:prSet>
      <dgm:spPr/>
    </dgm:pt>
  </dgm:ptLst>
  <dgm:cxnLst>
    <dgm:cxn modelId="{0C9D111D-67A4-4551-AC37-717985B4DB9F}" type="presOf" srcId="{29E0B898-5516-4797-9BC4-90CF3D190599}" destId="{F7EBEC54-08D6-4102-8362-C53765926C92}" srcOrd="0" destOrd="0" presId="urn:microsoft.com/office/officeart/2005/8/layout/radial5"/>
    <dgm:cxn modelId="{0992F925-44B7-4C5C-8B8B-FAA6AEC559E8}" srcId="{22427EFD-2138-411B-B1AE-D507E576E601}" destId="{DBF3264D-130F-4388-8493-F02A371910EB}" srcOrd="1" destOrd="0" parTransId="{5C307850-8269-4AED-9087-4F597CE7664A}" sibTransId="{C07022C0-64AA-4D92-9584-C7A050467BA5}"/>
    <dgm:cxn modelId="{380E272B-725A-403C-B449-C58CCE65F335}" srcId="{22427EFD-2138-411B-B1AE-D507E576E601}" destId="{3A648278-A079-4A71-B82D-39EB153C5EB6}" srcOrd="0" destOrd="0" parTransId="{45F3B33A-8C7C-4024-9133-13AF1428B2F7}" sibTransId="{794450A0-F490-4444-B952-3E95716FC39B}"/>
    <dgm:cxn modelId="{03A2A735-1163-47B2-8CC2-2AFB902B5338}" type="presOf" srcId="{22427EFD-2138-411B-B1AE-D507E576E601}" destId="{4BFC1182-019A-4369-AF50-B20BEEC861C9}" srcOrd="0" destOrd="0" presId="urn:microsoft.com/office/officeart/2005/8/layout/radial5"/>
    <dgm:cxn modelId="{127DF95E-7D9B-4968-B6AA-980556CAA640}" type="presOf" srcId="{45F3B33A-8C7C-4024-9133-13AF1428B2F7}" destId="{702AEEFB-726D-4ABA-98B9-671D0A6C98B6}" srcOrd="0" destOrd="0" presId="urn:microsoft.com/office/officeart/2005/8/layout/radial5"/>
    <dgm:cxn modelId="{DDD12A61-A4C6-4D77-932D-79395C39AC00}" type="presOf" srcId="{DFB3BDF9-0BBE-4C11-97A4-29AA8839858C}" destId="{1B5DF8BB-6ABD-4677-9C8E-0AEC8F32F10C}" srcOrd="0" destOrd="0" presId="urn:microsoft.com/office/officeart/2005/8/layout/radial5"/>
    <dgm:cxn modelId="{A1EE8944-067B-422D-9C11-80B687971DE4}" type="presOf" srcId="{5C307850-8269-4AED-9087-4F597CE7664A}" destId="{1BDDC1BD-F8B6-407E-BB03-CBB58D45F648}" srcOrd="1" destOrd="0" presId="urn:microsoft.com/office/officeart/2005/8/layout/radial5"/>
    <dgm:cxn modelId="{9E6BF048-83B1-4C4D-B3B0-A52C19943A4D}" type="presOf" srcId="{3A648278-A079-4A71-B82D-39EB153C5EB6}" destId="{709ECC7B-D501-420E-A4AE-D58E7ABF2462}" srcOrd="0" destOrd="0" presId="urn:microsoft.com/office/officeart/2005/8/layout/radial5"/>
    <dgm:cxn modelId="{48A15A6D-0692-4B37-A9FA-E0A0B05E4BFC}" srcId="{DFB3BDF9-0BBE-4C11-97A4-29AA8839858C}" destId="{22427EFD-2138-411B-B1AE-D507E576E601}" srcOrd="0" destOrd="0" parTransId="{21120E8C-408B-41F7-9F85-F70F62C56084}" sibTransId="{7497C818-88CF-422F-90CF-4458F9C4DF9B}"/>
    <dgm:cxn modelId="{7A123A55-A530-491D-A31B-FF81A4714544}" type="presOf" srcId="{DBF3264D-130F-4388-8493-F02A371910EB}" destId="{316A5EE6-C430-498A-A2A1-1533DA5E1479}" srcOrd="0" destOrd="0" presId="urn:microsoft.com/office/officeart/2005/8/layout/radial5"/>
    <dgm:cxn modelId="{66327A83-7106-4055-853D-8343A9AD1441}" type="presOf" srcId="{A58116FB-65A7-45C9-B462-60C2DD61CB71}" destId="{D2F42712-C546-4719-86B4-2EF214A68760}" srcOrd="0" destOrd="0" presId="urn:microsoft.com/office/officeart/2005/8/layout/radial5"/>
    <dgm:cxn modelId="{6A9E548A-30F2-44A3-A1A9-9767E221E5F9}" type="presOf" srcId="{45F3B33A-8C7C-4024-9133-13AF1428B2F7}" destId="{89EF019F-49D8-4574-86BC-D9A232D2FDBD}" srcOrd="1" destOrd="0" presId="urn:microsoft.com/office/officeart/2005/8/layout/radial5"/>
    <dgm:cxn modelId="{43A88493-B0C4-444F-B55B-91D218766B41}" srcId="{22427EFD-2138-411B-B1AE-D507E576E601}" destId="{A58116FB-65A7-45C9-B462-60C2DD61CB71}" srcOrd="2" destOrd="0" parTransId="{29E0B898-5516-4797-9BC4-90CF3D190599}" sibTransId="{363C883F-4F1C-4B59-AD05-826E3821E127}"/>
    <dgm:cxn modelId="{0095E796-7E91-4945-9ED6-BE88EA34470B}" type="presOf" srcId="{36DA2535-3BEB-4E10-8F63-B91D552C5748}" destId="{0A06398E-CB8F-4875-990A-29DE2286565F}" srcOrd="0" destOrd="0" presId="urn:microsoft.com/office/officeart/2005/8/layout/radial5"/>
    <dgm:cxn modelId="{D00ABEA5-8315-4700-8C56-9294E150663C}" type="presOf" srcId="{29E0B898-5516-4797-9BC4-90CF3D190599}" destId="{9A0BBC02-4AF8-4EC8-AF1D-A2278C839893}" srcOrd="1" destOrd="0" presId="urn:microsoft.com/office/officeart/2005/8/layout/radial5"/>
    <dgm:cxn modelId="{1C7266BB-89EA-4603-AFF7-359A5822865F}" type="presOf" srcId="{1945D959-8216-49EB-849F-A9BE55484B9B}" destId="{E6BEBF79-F35C-49FF-B521-1AF78B2D743A}" srcOrd="1" destOrd="0" presId="urn:microsoft.com/office/officeart/2005/8/layout/radial5"/>
    <dgm:cxn modelId="{037924F1-C12E-4C66-8CEE-4EC838F297CC}" srcId="{22427EFD-2138-411B-B1AE-D507E576E601}" destId="{36DA2535-3BEB-4E10-8F63-B91D552C5748}" srcOrd="3" destOrd="0" parTransId="{1945D959-8216-49EB-849F-A9BE55484B9B}" sibTransId="{79FC73F6-785D-4C6C-8A5E-F61D2768472E}"/>
    <dgm:cxn modelId="{C64CEAF7-4259-4BDD-AC2A-F30E410FE1D8}" type="presOf" srcId="{5C307850-8269-4AED-9087-4F597CE7664A}" destId="{8AF88DA7-227C-4516-8EDD-2DF5319FE067}" srcOrd="0" destOrd="0" presId="urn:microsoft.com/office/officeart/2005/8/layout/radial5"/>
    <dgm:cxn modelId="{1EE496FD-3D83-42B9-A2AE-3003A2E341B4}" type="presOf" srcId="{1945D959-8216-49EB-849F-A9BE55484B9B}" destId="{563A6AA2-60E3-4949-9DE0-B99412389C47}" srcOrd="0" destOrd="0" presId="urn:microsoft.com/office/officeart/2005/8/layout/radial5"/>
    <dgm:cxn modelId="{DCA430AE-3BCF-4309-A510-9D7D74C41B3D}" type="presParOf" srcId="{1B5DF8BB-6ABD-4677-9C8E-0AEC8F32F10C}" destId="{4BFC1182-019A-4369-AF50-B20BEEC861C9}" srcOrd="0" destOrd="0" presId="urn:microsoft.com/office/officeart/2005/8/layout/radial5"/>
    <dgm:cxn modelId="{DCA54B8C-A8AE-44A1-A37C-6C6B2328DEDE}" type="presParOf" srcId="{1B5DF8BB-6ABD-4677-9C8E-0AEC8F32F10C}" destId="{702AEEFB-726D-4ABA-98B9-671D0A6C98B6}" srcOrd="1" destOrd="0" presId="urn:microsoft.com/office/officeart/2005/8/layout/radial5"/>
    <dgm:cxn modelId="{E00465BB-8EDD-4DA5-BBED-B55D2EEB3BCB}" type="presParOf" srcId="{702AEEFB-726D-4ABA-98B9-671D0A6C98B6}" destId="{89EF019F-49D8-4574-86BC-D9A232D2FDBD}" srcOrd="0" destOrd="0" presId="urn:microsoft.com/office/officeart/2005/8/layout/radial5"/>
    <dgm:cxn modelId="{57952F92-E863-497F-858C-43D439CAFB7C}" type="presParOf" srcId="{1B5DF8BB-6ABD-4677-9C8E-0AEC8F32F10C}" destId="{709ECC7B-D501-420E-A4AE-D58E7ABF2462}" srcOrd="2" destOrd="0" presId="urn:microsoft.com/office/officeart/2005/8/layout/radial5"/>
    <dgm:cxn modelId="{1BC7095E-8C66-417F-BE0C-76DBA528D6EB}" type="presParOf" srcId="{1B5DF8BB-6ABD-4677-9C8E-0AEC8F32F10C}" destId="{8AF88DA7-227C-4516-8EDD-2DF5319FE067}" srcOrd="3" destOrd="0" presId="urn:microsoft.com/office/officeart/2005/8/layout/radial5"/>
    <dgm:cxn modelId="{A9E1525E-2BC6-4221-85DF-5CC7A2443106}" type="presParOf" srcId="{8AF88DA7-227C-4516-8EDD-2DF5319FE067}" destId="{1BDDC1BD-F8B6-407E-BB03-CBB58D45F648}" srcOrd="0" destOrd="0" presId="urn:microsoft.com/office/officeart/2005/8/layout/radial5"/>
    <dgm:cxn modelId="{2539186E-E103-4E40-A84D-44F289364436}" type="presParOf" srcId="{1B5DF8BB-6ABD-4677-9C8E-0AEC8F32F10C}" destId="{316A5EE6-C430-498A-A2A1-1533DA5E1479}" srcOrd="4" destOrd="0" presId="urn:microsoft.com/office/officeart/2005/8/layout/radial5"/>
    <dgm:cxn modelId="{C6C92AD8-BE6F-4777-A035-667396C6BEB1}" type="presParOf" srcId="{1B5DF8BB-6ABD-4677-9C8E-0AEC8F32F10C}" destId="{F7EBEC54-08D6-4102-8362-C53765926C92}" srcOrd="5" destOrd="0" presId="urn:microsoft.com/office/officeart/2005/8/layout/radial5"/>
    <dgm:cxn modelId="{BE94F238-6DFE-4EF1-9099-C92073AE4816}" type="presParOf" srcId="{F7EBEC54-08D6-4102-8362-C53765926C92}" destId="{9A0BBC02-4AF8-4EC8-AF1D-A2278C839893}" srcOrd="0" destOrd="0" presId="urn:microsoft.com/office/officeart/2005/8/layout/radial5"/>
    <dgm:cxn modelId="{83D3A39C-3CD2-4DA4-A4FE-D9C783BA3EE7}" type="presParOf" srcId="{1B5DF8BB-6ABD-4677-9C8E-0AEC8F32F10C}" destId="{D2F42712-C546-4719-86B4-2EF214A68760}" srcOrd="6" destOrd="0" presId="urn:microsoft.com/office/officeart/2005/8/layout/radial5"/>
    <dgm:cxn modelId="{DDDB5EE9-BB86-46EF-B13A-BF2FE7D6114A}" type="presParOf" srcId="{1B5DF8BB-6ABD-4677-9C8E-0AEC8F32F10C}" destId="{563A6AA2-60E3-4949-9DE0-B99412389C47}" srcOrd="7" destOrd="0" presId="urn:microsoft.com/office/officeart/2005/8/layout/radial5"/>
    <dgm:cxn modelId="{CD437D76-0572-40C7-B29D-938F25C30534}" type="presParOf" srcId="{563A6AA2-60E3-4949-9DE0-B99412389C47}" destId="{E6BEBF79-F35C-49FF-B521-1AF78B2D743A}" srcOrd="0" destOrd="0" presId="urn:microsoft.com/office/officeart/2005/8/layout/radial5"/>
    <dgm:cxn modelId="{70154BE6-55DD-4698-8041-3B446DA768AF}" type="presParOf" srcId="{1B5DF8BB-6ABD-4677-9C8E-0AEC8F32F10C}" destId="{0A06398E-CB8F-4875-990A-29DE2286565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C1182-019A-4369-AF50-B20BEEC861C9}">
      <dsp:nvSpPr>
        <dsp:cNvPr id="0" name=""/>
        <dsp:cNvSpPr/>
      </dsp:nvSpPr>
      <dsp:spPr>
        <a:xfrm>
          <a:off x="3060561" y="2386142"/>
          <a:ext cx="1485867" cy="1510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Rostlinné tělo</a:t>
          </a:r>
        </a:p>
      </dsp:txBody>
      <dsp:txXfrm>
        <a:off x="3278161" y="2607277"/>
        <a:ext cx="1050667" cy="1067737"/>
      </dsp:txXfrm>
    </dsp:sp>
    <dsp:sp modelId="{702AEEFB-726D-4ABA-98B9-671D0A6C98B6}">
      <dsp:nvSpPr>
        <dsp:cNvPr id="0" name=""/>
        <dsp:cNvSpPr/>
      </dsp:nvSpPr>
      <dsp:spPr>
        <a:xfrm rot="16200000">
          <a:off x="3743383" y="1999615"/>
          <a:ext cx="120224" cy="553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3761417" y="2128253"/>
        <a:ext cx="84157" cy="331811"/>
      </dsp:txXfrm>
    </dsp:sp>
    <dsp:sp modelId="{709ECC7B-D501-420E-A4AE-D58E7ABF2462}">
      <dsp:nvSpPr>
        <dsp:cNvPr id="0" name=""/>
        <dsp:cNvSpPr/>
      </dsp:nvSpPr>
      <dsp:spPr>
        <a:xfrm>
          <a:off x="2517122" y="-430472"/>
          <a:ext cx="2572746" cy="258977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rgbClr val="FFFF00"/>
              </a:solidFill>
            </a:rPr>
            <a:t>rostlina</a:t>
          </a:r>
          <a:endParaRPr lang="cs-CZ" sz="2000" b="1" kern="1200" dirty="0">
            <a:solidFill>
              <a:srgbClr val="FFFF00"/>
            </a:solidFill>
          </a:endParaRPr>
        </a:p>
      </dsp:txBody>
      <dsp:txXfrm>
        <a:off x="2893892" y="-51208"/>
        <a:ext cx="1819206" cy="1831248"/>
      </dsp:txXfrm>
    </dsp:sp>
    <dsp:sp modelId="{8AF88DA7-227C-4516-8EDD-2DF5319FE067}">
      <dsp:nvSpPr>
        <dsp:cNvPr id="0" name=""/>
        <dsp:cNvSpPr/>
      </dsp:nvSpPr>
      <dsp:spPr>
        <a:xfrm>
          <a:off x="4583448" y="2864636"/>
          <a:ext cx="89182" cy="553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4583448" y="2975240"/>
        <a:ext cx="62427" cy="331811"/>
      </dsp:txXfrm>
    </dsp:sp>
    <dsp:sp modelId="{316A5EE6-C430-498A-A2A1-1533DA5E1479}">
      <dsp:nvSpPr>
        <dsp:cNvPr id="0" name=""/>
        <dsp:cNvSpPr/>
      </dsp:nvSpPr>
      <dsp:spPr>
        <a:xfrm>
          <a:off x="4714697" y="1829773"/>
          <a:ext cx="2731056" cy="262274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244" t="-9498" r="-25340" b="-22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buňka</a:t>
          </a:r>
          <a:endParaRPr lang="cs-CZ" sz="2400" b="1" kern="1200" dirty="0">
            <a:solidFill>
              <a:schemeClr val="tx1"/>
            </a:solidFill>
          </a:endParaRPr>
        </a:p>
      </dsp:txBody>
      <dsp:txXfrm>
        <a:off x="5114651" y="2213865"/>
        <a:ext cx="1931148" cy="1854561"/>
      </dsp:txXfrm>
    </dsp:sp>
    <dsp:sp modelId="{F7EBEC54-08D6-4102-8362-C53765926C92}">
      <dsp:nvSpPr>
        <dsp:cNvPr id="0" name=""/>
        <dsp:cNvSpPr/>
      </dsp:nvSpPr>
      <dsp:spPr>
        <a:xfrm rot="5422958">
          <a:off x="3711855" y="3776195"/>
          <a:ext cx="171104" cy="553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 rot="10800000">
        <a:off x="3737692" y="3861134"/>
        <a:ext cx="119773" cy="331811"/>
      </dsp:txXfrm>
    </dsp:sp>
    <dsp:sp modelId="{D2F42712-C546-4719-86B4-2EF214A68760}">
      <dsp:nvSpPr>
        <dsp:cNvPr id="0" name=""/>
        <dsp:cNvSpPr/>
      </dsp:nvSpPr>
      <dsp:spPr>
        <a:xfrm>
          <a:off x="2589351" y="4218936"/>
          <a:ext cx="2397878" cy="239787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691" t="-8681" r="-23309" b="868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</a:rPr>
            <a:t>pletivo</a:t>
          </a:r>
          <a:endParaRPr lang="cs-CZ" sz="2200" b="1" kern="1200" dirty="0">
            <a:solidFill>
              <a:schemeClr val="tx1"/>
            </a:solidFill>
          </a:endParaRPr>
        </a:p>
      </dsp:txBody>
      <dsp:txXfrm>
        <a:off x="2940512" y="4570097"/>
        <a:ext cx="1695556" cy="1695556"/>
      </dsp:txXfrm>
    </dsp:sp>
    <dsp:sp modelId="{563A6AA2-60E3-4949-9DE0-B99412389C47}">
      <dsp:nvSpPr>
        <dsp:cNvPr id="0" name=""/>
        <dsp:cNvSpPr/>
      </dsp:nvSpPr>
      <dsp:spPr>
        <a:xfrm rot="10800000">
          <a:off x="2883039" y="2864636"/>
          <a:ext cx="125448" cy="553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 rot="10800000">
        <a:off x="2920673" y="2975240"/>
        <a:ext cx="87814" cy="331811"/>
      </dsp:txXfrm>
    </dsp:sp>
    <dsp:sp modelId="{0A06398E-CB8F-4875-990A-29DE2286565F}">
      <dsp:nvSpPr>
        <dsp:cNvPr id="0" name=""/>
        <dsp:cNvSpPr/>
      </dsp:nvSpPr>
      <dsp:spPr>
        <a:xfrm>
          <a:off x="229665" y="1944199"/>
          <a:ext cx="2594200" cy="2393893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bg1"/>
              </a:solidFill>
            </a:rPr>
            <a:t>list</a:t>
          </a:r>
          <a:endParaRPr lang="cs-CZ" sz="1900" b="1" kern="1200" dirty="0">
            <a:solidFill>
              <a:schemeClr val="bg1"/>
            </a:solidFill>
          </a:endParaRPr>
        </a:p>
      </dsp:txBody>
      <dsp:txXfrm>
        <a:off x="609577" y="2294777"/>
        <a:ext cx="1834376" cy="169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9F263-3666-BAD1-C68A-DCDE9194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921E4F-AE58-4ED6-229B-0C301C96D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87DAD1-24EA-F0AE-F51A-09EA8067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2F0B1A-3AC1-759F-42FF-412C19C6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CFB08A-6D71-6F1A-50EE-57905343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3EE23-1280-6FA7-4051-02961B5C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954087-2D6E-6B75-E6E2-E0CD2B2FB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96F7F-B932-E612-3017-0D7E5499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2E6E2E-B7B9-C7BB-5F23-BA947946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81ADA-98AB-C961-CC16-9A7B895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0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90E313-2C96-38EB-700E-913186D0D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A33C4B-BEF0-4BDA-BFD4-73B6F51BE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D1F875-4818-5B6A-FFD7-1A48C00A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0CBF98-514E-1867-2308-8035C68A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097DA-1C85-2452-8CBC-80FA8E79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F9034-C322-F4D2-69D2-C6C7388C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830A8-3E7F-8CD7-4C46-AD3597B8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A8B7B-883D-0172-764F-3475BF59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E26309-840C-354A-327F-80C017CB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F4BE7-BDA9-3F54-F962-917A48C3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5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0D686-6DA1-2E63-D4FE-34AB637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436D92-D335-561D-245D-8DBAC3B5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04C1E5-BDA0-DD23-0CA3-03E8A600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3204BE-3433-72DA-2426-958433FC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6CD2CA-7639-4D35-458F-3F379454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29583-BAF3-3F8D-5219-39A0AE0C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2505F-82A3-E493-BDF9-1455FC11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C0B51D-4850-A1ED-E9AE-794B229A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099B3B-62F5-F545-B4B1-55A79124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8BEE20-4F96-067B-CF0E-A3994E7A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E9E59-6475-DA56-A638-BF2F251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97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1CBD7-37F3-D9EB-45B3-CFE7D812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86878A-792D-D815-401D-0491519A9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46CE7D-251A-4219-D8FB-F8C8EDE13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9D6BE1-32F2-28FD-18E4-DA627193E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7448D4-B47D-38B0-4EDE-37F73F3F1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91B5E0-6048-FBC1-CC7A-B5B5DEBB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13496E-529F-5671-A3C4-7DF07249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A50857-58A9-8ACB-900E-34240C9F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9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94F63-583B-6B6E-BD40-A9AA4B3F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AB5358-BFC5-536F-BAAC-CF16DA2A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CB180A-0502-6B09-80EF-74088E4E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631592-222F-F6ED-B248-B0E923EF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48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04E7E7-8281-8085-2018-2E09EB35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5BE044-32CA-EE76-D03B-BCAF2573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E8AC37-A3C8-9BB7-AC4E-CE4E31A8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163D7-5B16-2DDC-B7FB-55F8F769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7CD27-A81C-4F71-371F-855ECDC9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4A9213-14DE-9AAC-63F1-F95F5D4DC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11E12-DC2C-E667-C7DB-E6198E52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ED3CD9-9141-E4BF-1CEA-C18C8734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F0F95-755F-9078-2BE9-932B1955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14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9DFA6-B843-F0BF-2F2B-379ED34C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7DB559-9C03-5F3F-3F89-2EC42714D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707F3E-D051-D877-9B50-8DF9B99C8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3CD24-A494-D6C8-E3B2-BBBD743D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9F1168-C23F-0EE4-C93B-1E4BFE0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3EA4C1-C861-C370-9BE4-321C142C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95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5205A1-96A0-2545-B952-2ADB784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785C95-AC66-3A7C-7157-6D03AC7D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71643B-669F-3EF7-0FB8-15CC4148F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9A14-0BA9-4942-A735-FF55C0E42120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C5DD86-740F-FF53-4E16-82FDFFE5B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6E8D8E-FC0A-0BAC-CF14-553C4073B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6303-955A-4A51-B231-B54DD7EF9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7zPAtVTuI&amp;ab_channel=GPhas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7tfzDs0yN4I&amp;ab_channel=KCscienc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nky - nadzemní části rostlin">
            <a:extLst>
              <a:ext uri="{FF2B5EF4-FFF2-40B4-BE49-F238E27FC236}">
                <a16:creationId xmlns:a16="http://schemas.microsoft.com/office/drawing/2014/main" id="{956C5EC3-6633-BC1B-953A-4DAB11141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r="3405" b="2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ruÅka Mamut - obÅÃ­ plody!">
            <a:extLst>
              <a:ext uri="{FF2B5EF4-FFF2-40B4-BE49-F238E27FC236}">
                <a16:creationId xmlns:a16="http://schemas.microsoft.com/office/drawing/2014/main" id="{45F2F529-FC5D-00EA-9466-86E55A59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490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řeny a kořenové vlásečnice | CANNA česky">
            <a:extLst>
              <a:ext uri="{FF2B5EF4-FFF2-40B4-BE49-F238E27FC236}">
                <a16:creationId xmlns:a16="http://schemas.microsoft.com/office/drawing/2014/main" id="{742A19B0-233A-600E-2A05-C7D9D5408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-5" b="-5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tosový květ - význam tetování - Potetovat.cz">
            <a:extLst>
              <a:ext uri="{FF2B5EF4-FFF2-40B4-BE49-F238E27FC236}">
                <a16:creationId xmlns:a16="http://schemas.microsoft.com/office/drawing/2014/main" id="{2BEB88EA-BB94-0287-13CE-7E5B69929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b="2185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95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4BF4D3-6794-142B-8A3F-C5C0BA810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4" y="4189864"/>
            <a:ext cx="4997354" cy="2163872"/>
          </a:xfrm>
        </p:spPr>
        <p:txBody>
          <a:bodyPr anchor="t">
            <a:normAutofit/>
          </a:bodyPr>
          <a:lstStyle/>
          <a:p>
            <a:pPr algn="r"/>
            <a:r>
              <a:rPr lang="cs-CZ" sz="7200" dirty="0">
                <a:solidFill>
                  <a:srgbClr val="FFFFFF"/>
                </a:solidFill>
                <a:latin typeface="Arial Black" panose="020B0A04020102020204" pitchFamily="34" charset="0"/>
              </a:rPr>
              <a:t>Stavba rostlin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54B35B-5DFF-C72C-5385-91CCA3628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76" y="3304307"/>
            <a:ext cx="4234642" cy="826661"/>
          </a:xfrm>
        </p:spPr>
        <p:txBody>
          <a:bodyPr anchor="b">
            <a:normAutofit/>
          </a:bodyPr>
          <a:lstStyle/>
          <a:p>
            <a:pPr algn="r"/>
            <a:r>
              <a:rPr lang="cs-CZ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Části rostlinného těla</a:t>
            </a:r>
          </a:p>
        </p:txBody>
      </p:sp>
      <p:pic>
        <p:nvPicPr>
          <p:cNvPr id="4" name="Picture 2" descr="lipa_list – Flower corner">
            <a:extLst>
              <a:ext uri="{FF2B5EF4-FFF2-40B4-BE49-F238E27FC236}">
                <a16:creationId xmlns:a16="http://schemas.microsoft.com/office/drawing/2014/main" id="{AC9FC675-2F16-91B4-362E-23D7EBA7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3" r="-2" b="21034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2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DD1189D8-2DC3-4E06-304A-18EC655F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r="9089" b="351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38906D-B0CE-1A4C-C79D-3BE59945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299944" cy="1124712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Klíčení semene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45D13-9242-51BD-9FBB-0827363C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cs-CZ" dirty="0"/>
              <a:t>Proces, při němž ze semena, zárodku rostliny, vyrůstá klíček;</a:t>
            </a:r>
          </a:p>
          <a:p>
            <a:r>
              <a:rPr lang="cs-CZ" dirty="0"/>
              <a:t>Musí být zajištěny vlhkost, kyslík, teplota a někdy světlo.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4A4E5A-10FC-6763-8BA3-1B2EDBF8F1CD}"/>
              </a:ext>
            </a:extLst>
          </p:cNvPr>
          <p:cNvSpPr txBox="1"/>
          <p:nvPr/>
        </p:nvSpPr>
        <p:spPr>
          <a:xfrm>
            <a:off x="1306933" y="5957256"/>
            <a:ext cx="1567228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hlinkClick r:id="rId3"/>
              </a:rPr>
              <a:t>Video klíčení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211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186BF-64F8-E552-1308-BD9635D2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42090"/>
            <a:ext cx="10515600" cy="1270232"/>
          </a:xfrm>
        </p:spPr>
        <p:txBody>
          <a:bodyPr>
            <a:normAutofit/>
          </a:bodyPr>
          <a:lstStyle/>
          <a:p>
            <a:r>
              <a:rPr lang="cs-CZ" sz="8000" dirty="0">
                <a:latin typeface="Arial Black" panose="020B0A04020102020204" pitchFamily="34" charset="0"/>
              </a:rPr>
              <a:t>Stonek</a:t>
            </a:r>
            <a:endParaRPr lang="cs-CZ" sz="6600" dirty="0">
              <a:latin typeface="Arial Black" panose="020B0A040201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1BC63E-93C5-BC3E-FB9D-830193B8C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01" y="5707022"/>
            <a:ext cx="10912549" cy="780454"/>
          </a:xfrm>
        </p:spPr>
        <p:txBody>
          <a:bodyPr>
            <a:normAutofit fontScale="92500"/>
          </a:bodyPr>
          <a:lstStyle/>
          <a:p>
            <a:r>
              <a:rPr lang="cs-CZ" sz="3600" b="1" dirty="0"/>
              <a:t>Další část rostlinného těla – navazuje na kořen stoupá vzhůru</a:t>
            </a:r>
          </a:p>
        </p:txBody>
      </p:sp>
      <p:pic>
        <p:nvPicPr>
          <p:cNvPr id="7172" name="Picture 4" descr="Stonky - nadzemní části rostlin">
            <a:extLst>
              <a:ext uri="{FF2B5EF4-FFF2-40B4-BE49-F238E27FC236}">
                <a16:creationId xmlns:a16="http://schemas.microsoft.com/office/drawing/2014/main" id="{75B2C73C-8A4C-3751-5F29-E91F2748C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r="13805" b="-2"/>
          <a:stretch/>
        </p:blipFill>
        <p:spPr bwMode="auto"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erbář Wendys - Stonek rýhovaný">
            <a:extLst>
              <a:ext uri="{FF2B5EF4-FFF2-40B4-BE49-F238E27FC236}">
                <a16:creationId xmlns:a16="http://schemas.microsoft.com/office/drawing/2014/main" id="{4284D90D-2305-5879-CA5F-E9AD5DEBA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r="3" b="16562"/>
          <a:stretch/>
        </p:blipFill>
        <p:spPr bwMode="auto"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erbář Wendys - Stonek hranatý">
            <a:extLst>
              <a:ext uri="{FF2B5EF4-FFF2-40B4-BE49-F238E27FC236}">
                <a16:creationId xmlns:a16="http://schemas.microsoft.com/office/drawing/2014/main" id="{61C9A450-6439-C937-7E0A-F9337B810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3" r="3" b="4564"/>
          <a:stretch/>
        </p:blipFill>
        <p:spPr bwMode="auto"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8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D6AA0F-35D6-6465-2C7F-8537354E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Arial Black" panose="020B0A04020102020204" pitchFamily="34" charset="0"/>
              </a:rPr>
              <a:t>Základní funkce stonku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89F9D-34F8-F0C9-C827-FF20D922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38987"/>
            <a:ext cx="7231806" cy="4680474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b="1" dirty="0"/>
              <a:t>Nese listy </a:t>
            </a:r>
            <a:r>
              <a:rPr lang="cs-CZ" sz="3600" dirty="0"/>
              <a:t>– důležité fotosyntéza;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b="1" dirty="0"/>
              <a:t>Nese květy </a:t>
            </a:r>
            <a:r>
              <a:rPr lang="cs-CZ" sz="3600" dirty="0"/>
              <a:t>– pohl. rozmnožování;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b="1" dirty="0"/>
              <a:t>Vede roztoky živin;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b="1" dirty="0"/>
              <a:t>Umožňuje růst </a:t>
            </a:r>
            <a:r>
              <a:rPr lang="cs-CZ" sz="3600" dirty="0"/>
              <a:t>– dělivá pletiva </a:t>
            </a:r>
            <a:br>
              <a:rPr lang="cs-CZ" sz="3600" dirty="0"/>
            </a:br>
            <a:r>
              <a:rPr lang="cs-CZ" sz="3600" dirty="0"/>
              <a:t>na vzrostném vrcholu;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b="1" dirty="0"/>
              <a:t>Zásobní funkce </a:t>
            </a:r>
            <a:r>
              <a:rPr lang="cs-CZ" sz="3600" dirty="0"/>
              <a:t>– bulva – kedlubna, stonková hlíza – brambořík.</a:t>
            </a:r>
          </a:p>
        </p:txBody>
      </p:sp>
      <p:pic>
        <p:nvPicPr>
          <p:cNvPr id="8196" name="Picture 4" descr="stonek">
            <a:extLst>
              <a:ext uri="{FF2B5EF4-FFF2-40B4-BE49-F238E27FC236}">
                <a16:creationId xmlns:a16="http://schemas.microsoft.com/office/drawing/2014/main" id="{A9B4542C-83CE-C845-4137-2DCF6128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66" y="2037927"/>
            <a:ext cx="3589047" cy="45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2" name="Rectangle 9241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tonek">
            <a:extLst>
              <a:ext uri="{FF2B5EF4-FFF2-40B4-BE49-F238E27FC236}">
                <a16:creationId xmlns:a16="http://schemas.microsoft.com/office/drawing/2014/main" id="{BACFB5B4-ED4D-79C2-5F23-BEB7D89F7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r="-1" b="30764"/>
          <a:stretch/>
        </p:blipFill>
        <p:spPr bwMode="auto">
          <a:xfrm>
            <a:off x="579264" y="365141"/>
            <a:ext cx="628826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44" name="Rectangle 9243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7AAF22-6F32-6B7D-C5C6-EE722E9B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1" y="3849689"/>
            <a:ext cx="2111122" cy="210502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Stavba stonku</a:t>
            </a:r>
          </a:p>
        </p:txBody>
      </p:sp>
      <p:sp>
        <p:nvSpPr>
          <p:cNvPr id="9246" name="Rectangle 9245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48" name="Rectangle 9247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5BA0A-D82A-A590-6CC7-218033357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836" y="3733807"/>
            <a:ext cx="4002241" cy="2336785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r>
              <a:rPr lang="cs-CZ" sz="3200" b="1" dirty="0"/>
              <a:t>Uzliny</a:t>
            </a:r>
            <a:r>
              <a:rPr lang="cs-CZ" sz="3200" dirty="0"/>
              <a:t> – místa odkud vyrůstají listy </a:t>
            </a:r>
            <a:br>
              <a:rPr lang="cs-CZ" sz="3200" dirty="0"/>
            </a:br>
            <a:r>
              <a:rPr lang="cs-CZ" sz="3200" dirty="0"/>
              <a:t>a postranní větve;</a:t>
            </a:r>
          </a:p>
          <a:p>
            <a:r>
              <a:rPr lang="cs-CZ" sz="3200" b="1" dirty="0"/>
              <a:t>Článek</a:t>
            </a:r>
            <a:r>
              <a:rPr lang="cs-CZ" sz="3200" dirty="0"/>
              <a:t> – místo mezi dvěma uzlinami;</a:t>
            </a:r>
          </a:p>
        </p:txBody>
      </p:sp>
      <p:pic>
        <p:nvPicPr>
          <p:cNvPr id="9224" name="Picture 8" descr="Stonek – Wikipedie">
            <a:extLst>
              <a:ext uri="{FF2B5EF4-FFF2-40B4-BE49-F238E27FC236}">
                <a16:creationId xmlns:a16="http://schemas.microsoft.com/office/drawing/2014/main" id="{E98840D2-D10A-9AD7-79CE-9BCC8A7EA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3" b="3"/>
          <a:stretch/>
        </p:blipFill>
        <p:spPr bwMode="auto">
          <a:xfrm>
            <a:off x="7048500" y="365109"/>
            <a:ext cx="462100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2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tavba a typy stonků Bohumil Bareš. - ppt stáhnout">
            <a:extLst>
              <a:ext uri="{FF2B5EF4-FFF2-40B4-BE49-F238E27FC236}">
                <a16:creationId xmlns:a16="http://schemas.microsoft.com/office/drawing/2014/main" id="{A7A74106-5322-DF3A-5F74-588A8D0C6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8373" r="3375"/>
          <a:stretch/>
        </p:blipFill>
        <p:spPr bwMode="auto">
          <a:xfrm>
            <a:off x="254977" y="122275"/>
            <a:ext cx="11693769" cy="66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5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7209E9C-C680-6A80-5FAB-FF5F579B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7" y="0"/>
            <a:ext cx="115706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tavba a typy stonků Bohumil Bareš. - ppt stáhnout">
            <a:extLst>
              <a:ext uri="{FF2B5EF4-FFF2-40B4-BE49-F238E27FC236}">
                <a16:creationId xmlns:a16="http://schemas.microsoft.com/office/drawing/2014/main" id="{2EC44E27-B491-17E4-B2B9-9E91C5611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87923" y="0"/>
            <a:ext cx="12019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2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AVBA STONKU VY_52_INOVACE_B1 – 23 AUTOR: Mgr. Iveta Bartošová - ppt  stáhnout">
            <a:extLst>
              <a:ext uri="{FF2B5EF4-FFF2-40B4-BE49-F238E27FC236}">
                <a16:creationId xmlns:a16="http://schemas.microsoft.com/office/drawing/2014/main" id="{BCF174BC-83D8-0F5B-5401-A4FD66A9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0"/>
            <a:ext cx="10568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6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Stavba a typy stonků Bohumil Bareš. - ppt stáhnout">
            <a:extLst>
              <a:ext uri="{FF2B5EF4-FFF2-40B4-BE49-F238E27FC236}">
                <a16:creationId xmlns:a16="http://schemas.microsoft.com/office/drawing/2014/main" id="{610BDEE1-E5AD-7B65-ABA1-37F30B68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 b="1706"/>
          <a:stretch/>
        </p:blipFill>
        <p:spPr bwMode="auto">
          <a:xfrm>
            <a:off x="374459" y="1"/>
            <a:ext cx="11723756" cy="65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tonek">
            <a:extLst>
              <a:ext uri="{FF2B5EF4-FFF2-40B4-BE49-F238E27FC236}">
                <a16:creationId xmlns:a16="http://schemas.microsoft.com/office/drawing/2014/main" id="{75C5D9CC-D25F-9FD4-4792-13E8E5B5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8" y="5261996"/>
            <a:ext cx="3740342" cy="141136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4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3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5D161F-749D-5C58-7ECB-D09F62A9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61" y="345810"/>
            <a:ext cx="4795164" cy="1325563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Byliny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z hlediska délky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72B2C-0343-0EDC-6595-13713171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45" y="1825625"/>
            <a:ext cx="5072476" cy="4686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Jednoleté </a:t>
            </a:r>
            <a:r>
              <a:rPr lang="cs-CZ" sz="3600" dirty="0"/>
              <a:t>– hrách, brambor, slunečnice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Dvouleté</a:t>
            </a:r>
            <a:r>
              <a:rPr lang="cs-CZ" sz="3600" dirty="0"/>
              <a:t> – mrkev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Víceleté</a:t>
            </a:r>
            <a:r>
              <a:rPr lang="cs-CZ" sz="3600" dirty="0"/>
              <a:t> – plodí každý rok – pak vykvetou a uhynou - banánovník;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/>
              <a:t>Trvalky</a:t>
            </a:r>
            <a:r>
              <a:rPr lang="cs-CZ" sz="3600" dirty="0"/>
              <a:t> – stromy, keře, př. modřenec.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6" name="Picture 2" descr="Click and Grow HrÃ¡Å¡ek - Sazenice">
            <a:extLst>
              <a:ext uri="{FF2B5EF4-FFF2-40B4-BE49-F238E27FC236}">
                <a16:creationId xmlns:a16="http://schemas.microsoft.com/office/drawing/2014/main" id="{2D36B040-2F88-9C52-304E-63F0E3798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r="16686" b="-2"/>
          <a:stretch/>
        </p:blipFill>
        <p:spPr bwMode="auto"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ajsko - nezapomenutenÃ¡ dovolenÃ¡ v luxusnÃ­ vile">
            <a:extLst>
              <a:ext uri="{FF2B5EF4-FFF2-40B4-BE49-F238E27FC236}">
                <a16:creationId xmlns:a16="http://schemas.microsoft.com/office/drawing/2014/main" id="{5CB436CA-E1E5-86E0-83A4-6B937F850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3" r="-2" b="5699"/>
          <a:stretch/>
        </p:blipFill>
        <p:spPr bwMode="auto"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rkev obecnÃ¡, zelenina, hobby prodej, osivo, semena | SEMO eshop">
            <a:extLst>
              <a:ext uri="{FF2B5EF4-FFF2-40B4-BE49-F238E27FC236}">
                <a16:creationId xmlns:a16="http://schemas.microsoft.com/office/drawing/2014/main" id="{D6BC14B5-27E6-ABD4-D565-93130E65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r="12950" b="1"/>
          <a:stretch/>
        </p:blipFill>
        <p:spPr bwMode="auto"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odÅenec">
            <a:extLst>
              <a:ext uri="{FF2B5EF4-FFF2-40B4-BE49-F238E27FC236}">
                <a16:creationId xmlns:a16="http://schemas.microsoft.com/office/drawing/2014/main" id="{E66CE734-8141-DCE8-1AB3-472A93666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3360" b="5"/>
          <a:stretch/>
        </p:blipFill>
        <p:spPr bwMode="auto"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3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5BA71-1565-BDF0-256F-0A4CC3B6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14614"/>
            <a:ext cx="6938818" cy="978477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Části rostlinného těla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8859E3E-6485-2511-DE54-2810D0380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4252"/>
              </p:ext>
            </p:extLst>
          </p:nvPr>
        </p:nvGraphicFramePr>
        <p:xfrm>
          <a:off x="4719781" y="434109"/>
          <a:ext cx="7675419" cy="618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4A13B65A-A494-E90E-D9B4-287E9F0B26ED}"/>
              </a:ext>
            </a:extLst>
          </p:cNvPr>
          <p:cNvSpPr txBox="1">
            <a:spLocks/>
          </p:cNvSpPr>
          <p:nvPr/>
        </p:nvSpPr>
        <p:spPr>
          <a:xfrm>
            <a:off x="394855" y="1331625"/>
            <a:ext cx="4675909" cy="5025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000" indent="-360000">
              <a:spcAft>
                <a:spcPts val="1200"/>
              </a:spcAft>
              <a:buSzPct val="99000"/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Buňka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– základní stavební jednotka živého organismu;</a:t>
            </a:r>
          </a:p>
          <a:p>
            <a:pPr marL="396000" indent="-360000">
              <a:spcAft>
                <a:spcPts val="1200"/>
              </a:spcAft>
              <a:buSzPct val="99000"/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Pletivo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– soubor buněk stejného tvaru a funkce;</a:t>
            </a:r>
          </a:p>
          <a:p>
            <a:pPr marL="396000" indent="-360000">
              <a:spcAft>
                <a:spcPts val="1200"/>
              </a:spcAft>
              <a:buSzPct val="99000"/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Rostlinný orgán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– několik pletiv podílejících se na společné funkci (list, kořen, květ …);</a:t>
            </a:r>
          </a:p>
          <a:p>
            <a:pPr marL="396000" indent="-360000">
              <a:spcAft>
                <a:spcPts val="1200"/>
              </a:spcAft>
              <a:buSzPct val="99000"/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Rostlina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– soubor rostlinných orgánů.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9ECF71-25C8-8A0A-58B6-A6AE2D5459D3}"/>
              </a:ext>
            </a:extLst>
          </p:cNvPr>
          <p:cNvSpPr txBox="1"/>
          <p:nvPr/>
        </p:nvSpPr>
        <p:spPr>
          <a:xfrm>
            <a:off x="10115550" y="803852"/>
            <a:ext cx="1455126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Vodní mor kanadský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BD603FA-DBDF-2E3E-1326-61047DA06F37}"/>
              </a:ext>
            </a:extLst>
          </p:cNvPr>
          <p:cNvSpPr txBox="1"/>
          <p:nvPr/>
        </p:nvSpPr>
        <p:spPr>
          <a:xfrm>
            <a:off x="4521158" y="5749042"/>
            <a:ext cx="204687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7"/>
              </a:rPr>
              <a:t>Video co jsou tkáně a co jsou pletiva?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17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5642D-A85F-9C35-CEB7-DFCEA2AD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Jednoletá bylina – hrách setý</a:t>
            </a:r>
          </a:p>
        </p:txBody>
      </p:sp>
      <p:pic>
        <p:nvPicPr>
          <p:cNvPr id="1026" name="Picture 2" descr="systém členění rostlin - ROZKVETLÁ ZAHRADA">
            <a:extLst>
              <a:ext uri="{FF2B5EF4-FFF2-40B4-BE49-F238E27FC236}">
                <a16:creationId xmlns:a16="http://schemas.microsoft.com/office/drawing/2014/main" id="{F7696A8F-4D1F-0018-A7D2-C5861D08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8" y="1690688"/>
            <a:ext cx="9329424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rách setý">
            <a:extLst>
              <a:ext uri="{FF2B5EF4-FFF2-40B4-BE49-F238E27FC236}">
                <a16:creationId xmlns:a16="http://schemas.microsoft.com/office/drawing/2014/main" id="{5390AC8B-DBFF-BD15-CC77-A47CC5D26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10649" r="3307" b="12037"/>
          <a:stretch/>
        </p:blipFill>
        <p:spPr bwMode="auto">
          <a:xfrm>
            <a:off x="8549261" y="0"/>
            <a:ext cx="3642739" cy="30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3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5642D-A85F-9C35-CEB7-DFCEA2AD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Dvouletá bylina – mrkev</a:t>
            </a:r>
          </a:p>
        </p:txBody>
      </p:sp>
      <p:pic>
        <p:nvPicPr>
          <p:cNvPr id="2052" name="Picture 4" descr="Velký zázrak mrkev | Jídlo je vášeň">
            <a:extLst>
              <a:ext uri="{FF2B5EF4-FFF2-40B4-BE49-F238E27FC236}">
                <a16:creationId xmlns:a16="http://schemas.microsoft.com/office/drawing/2014/main" id="{1F52A4F6-3752-7016-6346-C9241748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62" y="118725"/>
            <a:ext cx="4203394" cy="26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mácí semenaření: Ošetřujeme semenice dvouleté zeleniny | iReceptář.cz">
            <a:extLst>
              <a:ext uri="{FF2B5EF4-FFF2-40B4-BE49-F238E27FC236}">
                <a16:creationId xmlns:a16="http://schemas.microsoft.com/office/drawing/2014/main" id="{0AF98D73-3F8E-AC32-1382-0A8E21E2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8478"/>
            <a:ext cx="12192000" cy="41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0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15642D-A85F-9C35-CEB7-DFCEA2AD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Trvalky – léčivé, koření, dřeviny</a:t>
            </a:r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Trvalky dodají každé zahradě život. Některé se hodí na slunce a jiné do  stínu • Bydlení / inStory.cz">
            <a:extLst>
              <a:ext uri="{FF2B5EF4-FFF2-40B4-BE49-F238E27FC236}">
                <a16:creationId xmlns:a16="http://schemas.microsoft.com/office/drawing/2014/main" id="{14FB2F2C-286B-44C1-B0E9-8362F7CB8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 b="1330"/>
          <a:stretch/>
        </p:blipFill>
        <p:spPr bwMode="auto">
          <a:xfrm>
            <a:off x="7684008" y="1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Rectangle 4123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02A4425-21E9-F042-A6C5-C5CD2A5F1DC3}"/>
              </a:ext>
            </a:extLst>
          </p:cNvPr>
          <p:cNvSpPr txBox="1">
            <a:spLocks/>
          </p:cNvSpPr>
          <p:nvPr/>
        </p:nvSpPr>
        <p:spPr>
          <a:xfrm>
            <a:off x="612649" y="3169802"/>
            <a:ext cx="5893660" cy="2860665"/>
          </a:xfrm>
          <a:custGeom>
            <a:avLst/>
            <a:gdLst>
              <a:gd name="connsiteX0" fmla="*/ 0 w 5761775"/>
              <a:gd name="connsiteY0" fmla="*/ 0 h 2825496"/>
              <a:gd name="connsiteX1" fmla="*/ 5761775 w 5761775"/>
              <a:gd name="connsiteY1" fmla="*/ 0 h 2825496"/>
              <a:gd name="connsiteX2" fmla="*/ 5761775 w 5761775"/>
              <a:gd name="connsiteY2" fmla="*/ 2825496 h 2825496"/>
              <a:gd name="connsiteX3" fmla="*/ 0 w 5761775"/>
              <a:gd name="connsiteY3" fmla="*/ 2825496 h 2825496"/>
              <a:gd name="connsiteX4" fmla="*/ 0 w 5761775"/>
              <a:gd name="connsiteY4" fmla="*/ 0 h 2825496"/>
              <a:gd name="connsiteX0" fmla="*/ 1081454 w 5761775"/>
              <a:gd name="connsiteY0" fmla="*/ 422031 h 2825496"/>
              <a:gd name="connsiteX1" fmla="*/ 5761775 w 5761775"/>
              <a:gd name="connsiteY1" fmla="*/ 0 h 2825496"/>
              <a:gd name="connsiteX2" fmla="*/ 5761775 w 5761775"/>
              <a:gd name="connsiteY2" fmla="*/ 2825496 h 2825496"/>
              <a:gd name="connsiteX3" fmla="*/ 0 w 5761775"/>
              <a:gd name="connsiteY3" fmla="*/ 2825496 h 2825496"/>
              <a:gd name="connsiteX4" fmla="*/ 1081454 w 5761775"/>
              <a:gd name="connsiteY4" fmla="*/ 422031 h 2825496"/>
              <a:gd name="connsiteX0" fmla="*/ 281354 w 5761775"/>
              <a:gd name="connsiteY0" fmla="*/ 1371600 h 2825496"/>
              <a:gd name="connsiteX1" fmla="*/ 5761775 w 5761775"/>
              <a:gd name="connsiteY1" fmla="*/ 0 h 2825496"/>
              <a:gd name="connsiteX2" fmla="*/ 5761775 w 5761775"/>
              <a:gd name="connsiteY2" fmla="*/ 2825496 h 2825496"/>
              <a:gd name="connsiteX3" fmla="*/ 0 w 5761775"/>
              <a:gd name="connsiteY3" fmla="*/ 2825496 h 2825496"/>
              <a:gd name="connsiteX4" fmla="*/ 281354 w 5761775"/>
              <a:gd name="connsiteY4" fmla="*/ 1371600 h 2825496"/>
              <a:gd name="connsiteX0" fmla="*/ 0 w 5805737"/>
              <a:gd name="connsiteY0" fmla="*/ 0 h 2843081"/>
              <a:gd name="connsiteX1" fmla="*/ 5805737 w 5805737"/>
              <a:gd name="connsiteY1" fmla="*/ 17585 h 2843081"/>
              <a:gd name="connsiteX2" fmla="*/ 5805737 w 5805737"/>
              <a:gd name="connsiteY2" fmla="*/ 2843081 h 2843081"/>
              <a:gd name="connsiteX3" fmla="*/ 43962 w 5805737"/>
              <a:gd name="connsiteY3" fmla="*/ 2843081 h 2843081"/>
              <a:gd name="connsiteX4" fmla="*/ 0 w 5805737"/>
              <a:gd name="connsiteY4" fmla="*/ 0 h 2843081"/>
              <a:gd name="connsiteX0" fmla="*/ 0 w 6025545"/>
              <a:gd name="connsiteY0" fmla="*/ 334107 h 2825496"/>
              <a:gd name="connsiteX1" fmla="*/ 6025545 w 6025545"/>
              <a:gd name="connsiteY1" fmla="*/ 0 h 2825496"/>
              <a:gd name="connsiteX2" fmla="*/ 6025545 w 6025545"/>
              <a:gd name="connsiteY2" fmla="*/ 2825496 h 2825496"/>
              <a:gd name="connsiteX3" fmla="*/ 263770 w 6025545"/>
              <a:gd name="connsiteY3" fmla="*/ 2825496 h 2825496"/>
              <a:gd name="connsiteX4" fmla="*/ 0 w 6025545"/>
              <a:gd name="connsiteY4" fmla="*/ 334107 h 2825496"/>
              <a:gd name="connsiteX0" fmla="*/ 0 w 5788153"/>
              <a:gd name="connsiteY0" fmla="*/ 26376 h 2825496"/>
              <a:gd name="connsiteX1" fmla="*/ 5788153 w 5788153"/>
              <a:gd name="connsiteY1" fmla="*/ 0 h 2825496"/>
              <a:gd name="connsiteX2" fmla="*/ 5788153 w 5788153"/>
              <a:gd name="connsiteY2" fmla="*/ 2825496 h 2825496"/>
              <a:gd name="connsiteX3" fmla="*/ 26378 w 5788153"/>
              <a:gd name="connsiteY3" fmla="*/ 2825496 h 2825496"/>
              <a:gd name="connsiteX4" fmla="*/ 0 w 5788153"/>
              <a:gd name="connsiteY4" fmla="*/ 26376 h 2825496"/>
              <a:gd name="connsiteX0" fmla="*/ 17583 w 5761775"/>
              <a:gd name="connsiteY0" fmla="*/ 0 h 2851874"/>
              <a:gd name="connsiteX1" fmla="*/ 5761775 w 5761775"/>
              <a:gd name="connsiteY1" fmla="*/ 26378 h 2851874"/>
              <a:gd name="connsiteX2" fmla="*/ 5761775 w 5761775"/>
              <a:gd name="connsiteY2" fmla="*/ 2851874 h 2851874"/>
              <a:gd name="connsiteX3" fmla="*/ 0 w 5761775"/>
              <a:gd name="connsiteY3" fmla="*/ 2851874 h 2851874"/>
              <a:gd name="connsiteX4" fmla="*/ 17583 w 5761775"/>
              <a:gd name="connsiteY4" fmla="*/ 0 h 2851874"/>
              <a:gd name="connsiteX0" fmla="*/ 17583 w 5761775"/>
              <a:gd name="connsiteY0" fmla="*/ 0 h 2851874"/>
              <a:gd name="connsiteX1" fmla="*/ 4478098 w 5761775"/>
              <a:gd name="connsiteY1" fmla="*/ 923194 h 2851874"/>
              <a:gd name="connsiteX2" fmla="*/ 5761775 w 5761775"/>
              <a:gd name="connsiteY2" fmla="*/ 2851874 h 2851874"/>
              <a:gd name="connsiteX3" fmla="*/ 0 w 5761775"/>
              <a:gd name="connsiteY3" fmla="*/ 2851874 h 2851874"/>
              <a:gd name="connsiteX4" fmla="*/ 17583 w 5761775"/>
              <a:gd name="connsiteY4" fmla="*/ 0 h 2851874"/>
              <a:gd name="connsiteX0" fmla="*/ 17583 w 5761775"/>
              <a:gd name="connsiteY0" fmla="*/ 123090 h 2974964"/>
              <a:gd name="connsiteX1" fmla="*/ 5049598 w 5761775"/>
              <a:gd name="connsiteY1" fmla="*/ 0 h 2974964"/>
              <a:gd name="connsiteX2" fmla="*/ 5761775 w 5761775"/>
              <a:gd name="connsiteY2" fmla="*/ 2974964 h 2974964"/>
              <a:gd name="connsiteX3" fmla="*/ 0 w 5761775"/>
              <a:gd name="connsiteY3" fmla="*/ 2974964 h 2974964"/>
              <a:gd name="connsiteX4" fmla="*/ 17583 w 5761775"/>
              <a:gd name="connsiteY4" fmla="*/ 123090 h 2974964"/>
              <a:gd name="connsiteX0" fmla="*/ 17583 w 5981583"/>
              <a:gd name="connsiteY0" fmla="*/ 888021 h 3739895"/>
              <a:gd name="connsiteX1" fmla="*/ 5981583 w 5981583"/>
              <a:gd name="connsiteY1" fmla="*/ 0 h 3739895"/>
              <a:gd name="connsiteX2" fmla="*/ 5761775 w 5981583"/>
              <a:gd name="connsiteY2" fmla="*/ 3739895 h 3739895"/>
              <a:gd name="connsiteX3" fmla="*/ 0 w 5981583"/>
              <a:gd name="connsiteY3" fmla="*/ 3739895 h 3739895"/>
              <a:gd name="connsiteX4" fmla="*/ 17583 w 5981583"/>
              <a:gd name="connsiteY4" fmla="*/ 888021 h 3739895"/>
              <a:gd name="connsiteX0" fmla="*/ 17583 w 5796945"/>
              <a:gd name="connsiteY0" fmla="*/ 0 h 2851874"/>
              <a:gd name="connsiteX1" fmla="*/ 5796945 w 5796945"/>
              <a:gd name="connsiteY1" fmla="*/ 325317 h 2851874"/>
              <a:gd name="connsiteX2" fmla="*/ 5761775 w 5796945"/>
              <a:gd name="connsiteY2" fmla="*/ 2851874 h 2851874"/>
              <a:gd name="connsiteX3" fmla="*/ 0 w 5796945"/>
              <a:gd name="connsiteY3" fmla="*/ 2851874 h 2851874"/>
              <a:gd name="connsiteX4" fmla="*/ 17583 w 5796945"/>
              <a:gd name="connsiteY4" fmla="*/ 0 h 2851874"/>
              <a:gd name="connsiteX0" fmla="*/ 17583 w 5893660"/>
              <a:gd name="connsiteY0" fmla="*/ 8791 h 2860665"/>
              <a:gd name="connsiteX1" fmla="*/ 5893660 w 5893660"/>
              <a:gd name="connsiteY1" fmla="*/ 0 h 2860665"/>
              <a:gd name="connsiteX2" fmla="*/ 5761775 w 5893660"/>
              <a:gd name="connsiteY2" fmla="*/ 2860665 h 2860665"/>
              <a:gd name="connsiteX3" fmla="*/ 0 w 5893660"/>
              <a:gd name="connsiteY3" fmla="*/ 2860665 h 2860665"/>
              <a:gd name="connsiteX4" fmla="*/ 17583 w 5893660"/>
              <a:gd name="connsiteY4" fmla="*/ 8791 h 286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3660" h="2860665">
                <a:moveTo>
                  <a:pt x="17583" y="8791"/>
                </a:moveTo>
                <a:lnTo>
                  <a:pt x="5893660" y="0"/>
                </a:lnTo>
                <a:lnTo>
                  <a:pt x="5761775" y="2860665"/>
                </a:lnTo>
                <a:lnTo>
                  <a:pt x="0" y="2860665"/>
                </a:lnTo>
                <a:lnTo>
                  <a:pt x="17583" y="8791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6" descr="Zelenání zahradnictví - Pereny – Trvalky, vytrvalé zahradní květiny">
            <a:extLst>
              <a:ext uri="{FF2B5EF4-FFF2-40B4-BE49-F238E27FC236}">
                <a16:creationId xmlns:a16="http://schemas.microsoft.com/office/drawing/2014/main" id="{9786F9E7-B31A-7ECE-C1A4-C5ACD8EF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1" b="5449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ůvabné trvalky pro letní záhony | Zahrádkářská poradna">
            <a:extLst>
              <a:ext uri="{FF2B5EF4-FFF2-40B4-BE49-F238E27FC236}">
                <a16:creationId xmlns:a16="http://schemas.microsoft.com/office/drawing/2014/main" id="{D3FCED1A-C6E8-91A5-6030-8C27DB483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0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D2820E-7C7A-EEB5-A610-BD2ED91D5CE7}"/>
              </a:ext>
            </a:extLst>
          </p:cNvPr>
          <p:cNvSpPr txBox="1"/>
          <p:nvPr/>
        </p:nvSpPr>
        <p:spPr>
          <a:xfrm>
            <a:off x="612648" y="3145252"/>
            <a:ext cx="622706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Za svého života několikrát kvete a má semena;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Zimu přečkává v podobě podzemní cibule;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Každoročně obnoví nadzemní část.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959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3223B-3F58-2062-8C16-FE7A9B9B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3" y="179809"/>
            <a:ext cx="5170864" cy="114892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Přeměny stonku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CF436-3C03-15DB-309D-CA98C4B7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73" y="1149822"/>
            <a:ext cx="5438389" cy="39623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3200" b="1" dirty="0"/>
              <a:t>1. Rozmnožování </a:t>
            </a:r>
          </a:p>
          <a:p>
            <a:pPr marL="0" indent="0">
              <a:buNone/>
            </a:pPr>
            <a:r>
              <a:rPr lang="cs-CZ" dirty="0"/>
              <a:t>- Oddenkové hlízy – lilek brambor</a:t>
            </a:r>
          </a:p>
          <a:p>
            <a:pPr marL="0" indent="0">
              <a:buNone/>
            </a:pPr>
            <a:r>
              <a:rPr lang="cs-CZ" dirty="0"/>
              <a:t>- Šlahouny – jahodník;</a:t>
            </a:r>
          </a:p>
          <a:p>
            <a:pPr marL="0" indent="0">
              <a:buNone/>
            </a:pPr>
            <a:r>
              <a:rPr lang="cs-CZ" sz="3200" b="1" dirty="0"/>
              <a:t>2. Zásobárna vody </a:t>
            </a:r>
            <a:r>
              <a:rPr lang="cs-CZ" dirty="0"/>
              <a:t>– kaktusy;</a:t>
            </a:r>
          </a:p>
          <a:p>
            <a:pPr marL="0" indent="0">
              <a:buNone/>
            </a:pPr>
            <a:r>
              <a:rPr lang="cs-CZ" sz="3200" b="1" dirty="0"/>
              <a:t>3. Obrana</a:t>
            </a:r>
            <a:r>
              <a:rPr lang="cs-CZ" sz="3200" dirty="0"/>
              <a:t> </a:t>
            </a:r>
            <a:r>
              <a:rPr lang="cs-CZ" dirty="0"/>
              <a:t>– kolce – trnka;</a:t>
            </a:r>
          </a:p>
          <a:p>
            <a:pPr marL="0" indent="0">
              <a:buNone/>
            </a:pPr>
            <a:r>
              <a:rPr lang="cs-CZ" sz="3200" b="1" dirty="0"/>
              <a:t>4. K přidržování </a:t>
            </a:r>
            <a:r>
              <a:rPr lang="cs-CZ" dirty="0"/>
              <a:t>– úponky – </a:t>
            </a:r>
            <a:br>
              <a:rPr lang="cs-CZ" dirty="0"/>
            </a:br>
            <a:r>
              <a:rPr lang="cs-CZ" dirty="0"/>
              <a:t>vinná réva.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Fototapeta Kaktus • Pixers® • Žijeme pro změnu">
            <a:extLst>
              <a:ext uri="{FF2B5EF4-FFF2-40B4-BE49-F238E27FC236}">
                <a16:creationId xmlns:a16="http://schemas.microsoft.com/office/drawing/2014/main" id="{4FA3C427-38F0-A4D1-E4D8-36B73B77D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r="4" b="21843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SchÃ©ma mateÄnice a novÃ© rostliny jahodnÃ­ku">
            <a:extLst>
              <a:ext uri="{FF2B5EF4-FFF2-40B4-BE49-F238E27FC236}">
                <a16:creationId xmlns:a16="http://schemas.microsoft.com/office/drawing/2014/main" id="{728D82E9-BD0B-432C-3927-2546A31C1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r="7397" b="-3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Ãponek â Wikipedie">
            <a:extLst>
              <a:ext uri="{FF2B5EF4-FFF2-40B4-BE49-F238E27FC236}">
                <a16:creationId xmlns:a16="http://schemas.microsoft.com/office/drawing/2014/main" id="{E3FAC5EB-8E30-078E-8FC6-72669574F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5" r="3" b="6315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https://slideplayer.cz/slide/3423857/11/images/49/Trny+(kolce)+Slivo%C5%88+trnka+kolce.jpg">
            <a:extLst>
              <a:ext uri="{FF2B5EF4-FFF2-40B4-BE49-F238E27FC236}">
                <a16:creationId xmlns:a16="http://schemas.microsoft.com/office/drawing/2014/main" id="{8C9278C9-8371-B145-403C-FCFFCE2A9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22575" r="18892" b="29936"/>
          <a:stretch/>
        </p:blipFill>
        <p:spPr bwMode="auto">
          <a:xfrm>
            <a:off x="1712850" y="4768677"/>
            <a:ext cx="4142280" cy="2073060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Lilek brambor (Solanum tuberosum) :: Farma u Mirabelky">
            <a:extLst>
              <a:ext uri="{FF2B5EF4-FFF2-40B4-BE49-F238E27FC236}">
                <a16:creationId xmlns:a16="http://schemas.microsoft.com/office/drawing/2014/main" id="{2BD91456-D06D-F568-ECDD-FBCB5F1AC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5556" r="2" b="3120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3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87002-F144-CC95-8508-F30A9235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2" y="1509856"/>
            <a:ext cx="5637028" cy="471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A/ Podzemní část </a:t>
            </a:r>
            <a:r>
              <a:rPr lang="cs-CZ" sz="3200" dirty="0"/>
              <a:t>(kořeny </a:t>
            </a:r>
            <a:br>
              <a:rPr lang="cs-CZ" sz="3200" dirty="0"/>
            </a:br>
            <a:r>
              <a:rPr lang="cs-CZ" sz="3200" dirty="0"/>
              <a:t>a část stonku);</a:t>
            </a:r>
          </a:p>
          <a:p>
            <a:pPr marL="0" indent="0">
              <a:buNone/>
            </a:pPr>
            <a:r>
              <a:rPr lang="cs-CZ" sz="3200" dirty="0"/>
              <a:t>Zajištuje upevnění rostliny, získávání vody a živin; 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B/ Nadzemní část </a:t>
            </a:r>
            <a:r>
              <a:rPr lang="cs-CZ" sz="3200" dirty="0"/>
              <a:t>(stonek </a:t>
            </a:r>
            <a:br>
              <a:rPr lang="cs-CZ" sz="3200" dirty="0"/>
            </a:br>
            <a:r>
              <a:rPr lang="cs-CZ" sz="3200" dirty="0"/>
              <a:t>s listy a květy);</a:t>
            </a:r>
          </a:p>
          <a:p>
            <a:pPr marL="0" indent="0">
              <a:buNone/>
            </a:pPr>
            <a:r>
              <a:rPr lang="cs-CZ" sz="3200" dirty="0"/>
              <a:t>Od energie slunečního záření </a:t>
            </a:r>
            <a:br>
              <a:rPr lang="cs-CZ" sz="3200" dirty="0"/>
            </a:br>
            <a:r>
              <a:rPr lang="cs-CZ" sz="3200" dirty="0"/>
              <a:t>k tvorbě </a:t>
            </a:r>
            <a:r>
              <a:rPr lang="cs-CZ" sz="3200" dirty="0" err="1"/>
              <a:t>org.látek</a:t>
            </a:r>
            <a:r>
              <a:rPr lang="cs-CZ" sz="3200" dirty="0"/>
              <a:t> (fotosyntéza);</a:t>
            </a:r>
          </a:p>
          <a:p>
            <a:pPr marL="0" indent="0">
              <a:buNone/>
            </a:pPr>
            <a:r>
              <a:rPr lang="cs-CZ" sz="3200" dirty="0"/>
              <a:t>Rozmnožování rostliny (květ).</a:t>
            </a:r>
          </a:p>
        </p:txBody>
      </p:sp>
      <p:pic>
        <p:nvPicPr>
          <p:cNvPr id="1032" name="Picture 8" descr="Stonky - nadzemní části rostlin">
            <a:extLst>
              <a:ext uri="{FF2B5EF4-FFF2-40B4-BE49-F238E27FC236}">
                <a16:creationId xmlns:a16="http://schemas.microsoft.com/office/drawing/2014/main" id="{D9EA5A8B-7D0E-06D8-C9B9-42C125E6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28" y="573198"/>
            <a:ext cx="5329374" cy="57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DE39B0-DEFD-D709-264E-D114FE32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42" y="245839"/>
            <a:ext cx="7797073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Stavba rostliny / orgány</a:t>
            </a:r>
          </a:p>
        </p:txBody>
      </p:sp>
    </p:spTree>
    <p:extLst>
      <p:ext uri="{BB962C8B-B14F-4D97-AF65-F5344CB8AC3E}">
        <p14:creationId xmlns:p14="http://schemas.microsoft.com/office/powerpoint/2010/main" val="139307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Sekvoje a sekvojovce: Mrakodrapy mezi rostlinami | 100+1 zahraniční  zajímavost">
            <a:extLst>
              <a:ext uri="{FF2B5EF4-FFF2-40B4-BE49-F238E27FC236}">
                <a16:creationId xmlns:a16="http://schemas.microsoft.com/office/drawing/2014/main" id="{E0AD0BD4-ED69-B20F-7A55-2C061038E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křehek vodní, Lemna fotografie / charakteristiky a kultivace, pěstování a  popis">
            <a:extLst>
              <a:ext uri="{FF2B5EF4-FFF2-40B4-BE49-F238E27FC236}">
                <a16:creationId xmlns:a16="http://schemas.microsoft.com/office/drawing/2014/main" id="{8B13BEBE-D94F-1743-3CAB-519FFA240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6" b="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3" name="Freeform: Shape 206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5" name="Freeform: Shape 206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A833DF-A3FD-FB54-9234-9C4FA973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84" y="483576"/>
            <a:ext cx="2807208" cy="1325563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Arial Black" panose="020B0A04020102020204" pitchFamily="34" charset="0"/>
              </a:rPr>
              <a:t>Zajímavosti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Velikosti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63E4E1-0C40-8713-9E5D-1652DE18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09" y="1807063"/>
            <a:ext cx="3326139" cy="464441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Rozdílné velikosti od velmi malých do obrovských;</a:t>
            </a:r>
          </a:p>
          <a:p>
            <a:r>
              <a:rPr lang="cs-CZ" b="1" dirty="0"/>
              <a:t>Nejmenší </a:t>
            </a:r>
            <a:r>
              <a:rPr lang="cs-CZ" dirty="0"/>
              <a:t>jsou okřehek, porůstající hladiny rybníků </a:t>
            </a:r>
            <a:br>
              <a:rPr lang="cs-CZ" dirty="0"/>
            </a:br>
            <a:r>
              <a:rPr lang="cs-CZ" dirty="0"/>
              <a:t>(v mm);</a:t>
            </a:r>
          </a:p>
          <a:p>
            <a:r>
              <a:rPr lang="cs-CZ" b="1" dirty="0"/>
              <a:t>Největší </a:t>
            </a:r>
            <a:r>
              <a:rPr lang="cs-CZ" dirty="0"/>
              <a:t>tzv. mamutí stromy – sekvojovce – americká Kalifornie, až 110 m výška.</a:t>
            </a:r>
          </a:p>
        </p:txBody>
      </p:sp>
      <p:pic>
        <p:nvPicPr>
          <p:cNvPr id="2054" name="Picture 6" descr="Sbírkové dřeviny a byliny | Sekvojovec obrovský - Sequoiadendron giganteum  | eshop.tropik.cz">
            <a:extLst>
              <a:ext uri="{FF2B5EF4-FFF2-40B4-BE49-F238E27FC236}">
                <a16:creationId xmlns:a16="http://schemas.microsoft.com/office/drawing/2014/main" id="{CF38407C-1543-C791-C5E5-85FE91FF5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r="12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73DCA6-2E9E-1760-C389-A5360AD25F4A}"/>
              </a:ext>
            </a:extLst>
          </p:cNvPr>
          <p:cNvSpPr txBox="1"/>
          <p:nvPr/>
        </p:nvSpPr>
        <p:spPr>
          <a:xfrm>
            <a:off x="5177900" y="2736503"/>
            <a:ext cx="1705707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okřehek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6B7042B-82F6-A8B9-7D0A-EA38B217234B}"/>
              </a:ext>
            </a:extLst>
          </p:cNvPr>
          <p:cNvSpPr txBox="1"/>
          <p:nvPr/>
        </p:nvSpPr>
        <p:spPr>
          <a:xfrm>
            <a:off x="9293544" y="6071718"/>
            <a:ext cx="1705707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sekvoje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5053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A833DF-A3FD-FB54-9234-9C4FA973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495941"/>
            <a:ext cx="5120561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Zajímavosti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Délka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63E4E1-0C40-8713-9E5D-1652DE18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870216"/>
            <a:ext cx="5277490" cy="4690072"/>
          </a:xfrm>
        </p:spPr>
        <p:txBody>
          <a:bodyPr>
            <a:normAutofit/>
          </a:bodyPr>
          <a:lstStyle/>
          <a:p>
            <a:r>
              <a:rPr lang="cs-CZ" sz="3200" dirty="0"/>
              <a:t>Rozdílná délka života;</a:t>
            </a:r>
          </a:p>
          <a:p>
            <a:r>
              <a:rPr lang="cs-CZ" sz="3200" b="1" dirty="0"/>
              <a:t>Osivka jarní, </a:t>
            </a:r>
            <a:r>
              <a:rPr lang="cs-CZ" sz="3200" dirty="0"/>
              <a:t>několik týdnů na jaře;</a:t>
            </a:r>
          </a:p>
          <a:p>
            <a:r>
              <a:rPr lang="cs-CZ" sz="3200" b="1" dirty="0"/>
              <a:t>Nejdéle roste severoamerická borovice osinatá </a:t>
            </a:r>
            <a:r>
              <a:rPr lang="cs-CZ" sz="3200" dirty="0"/>
              <a:t>někteří jedinci přes 4000 let. Roste velmi pomalu .. Několik mm za rok. </a:t>
            </a: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OBRAZEM: Velikáni. Nejstarší stromy na světě | Týden.cz">
            <a:extLst>
              <a:ext uri="{FF2B5EF4-FFF2-40B4-BE49-F238E27FC236}">
                <a16:creationId xmlns:a16="http://schemas.microsoft.com/office/drawing/2014/main" id="{3CEC8B3C-6E19-D248-2A34-CC74A3553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0" r="9105" b="-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Osívka jarní - Včelařský výkladový slovník">
            <a:extLst>
              <a:ext uri="{FF2B5EF4-FFF2-40B4-BE49-F238E27FC236}">
                <a16:creationId xmlns:a16="http://schemas.microsoft.com/office/drawing/2014/main" id="{D4F3593F-F0CD-9C1F-E36C-1726DFB9B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912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7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ořen – Wikipedie">
            <a:extLst>
              <a:ext uri="{FF2B5EF4-FFF2-40B4-BE49-F238E27FC236}">
                <a16:creationId xmlns:a16="http://schemas.microsoft.com/office/drawing/2014/main" id="{10FA71BE-4D50-64D7-E2A5-E63114CC7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 b="3650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ON BASTARE A SE STESSI. ALLE RADICI DEL CLERICALISMO - Centro ...">
            <a:extLst>
              <a:ext uri="{FF2B5EF4-FFF2-40B4-BE49-F238E27FC236}">
                <a16:creationId xmlns:a16="http://schemas.microsoft.com/office/drawing/2014/main" id="{E93A460B-4552-47A6-8433-5381B2B5B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r="-2" b="1534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A41B67-43DC-2C5D-6DC0-D70F98E18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Kořen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71FF5BD-CC4A-8B1E-5286-FFB797A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696614" cy="1748308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b="1" dirty="0"/>
              <a:t>Hlavní funkce – upevnění rostliny v půdě, </a:t>
            </a:r>
            <a:br>
              <a:rPr lang="cs-CZ" sz="3200" b="1" dirty="0"/>
            </a:br>
            <a:r>
              <a:rPr lang="cs-CZ" sz="3200" b="1" dirty="0"/>
              <a:t>příjem živin </a:t>
            </a:r>
            <a:br>
              <a:rPr lang="cs-CZ" sz="3200" b="1" dirty="0"/>
            </a:br>
            <a:r>
              <a:rPr lang="cs-CZ" sz="3200" b="1" dirty="0"/>
              <a:t>a vody.</a:t>
            </a:r>
          </a:p>
          <a:p>
            <a:pPr algn="l"/>
            <a:endParaRPr lang="cs-CZ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07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820F6-B325-96C9-781F-4431A8F5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2" y="518466"/>
            <a:ext cx="4999074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Popis kořene</a:t>
            </a:r>
          </a:p>
        </p:txBody>
      </p:sp>
      <p:pic>
        <p:nvPicPr>
          <p:cNvPr id="4100" name="Picture 4" descr="Kořeny - ROZKVETLÁ ZAHRADA">
            <a:extLst>
              <a:ext uri="{FF2B5EF4-FFF2-40B4-BE49-F238E27FC236}">
                <a16:creationId xmlns:a16="http://schemas.microsoft.com/office/drawing/2014/main" id="{81F0A99D-2166-0784-5A58-BCB4F5F9F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/>
          <a:stretch/>
        </p:blipFill>
        <p:spPr bwMode="auto">
          <a:xfrm>
            <a:off x="4424575" y="1458248"/>
            <a:ext cx="7724845" cy="4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74F44-0DC8-627F-1AAE-DAC26C0F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22" y="1790552"/>
            <a:ext cx="4637567" cy="4351338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Patří mezi </a:t>
            </a:r>
            <a:r>
              <a:rPr lang="cs-CZ" sz="3200" b="1" dirty="0"/>
              <a:t>vegetativní orgány</a:t>
            </a:r>
            <a:r>
              <a:rPr lang="cs-CZ" sz="3200" dirty="0"/>
              <a:t> společně se stonkem a listy;</a:t>
            </a:r>
          </a:p>
          <a:p>
            <a:r>
              <a:rPr lang="cs-CZ" sz="3200" b="1" dirty="0"/>
              <a:t>Podzemní část rostliny</a:t>
            </a:r>
            <a:r>
              <a:rPr lang="cs-CZ" sz="3200" dirty="0"/>
              <a:t>;</a:t>
            </a:r>
          </a:p>
          <a:p>
            <a:r>
              <a:rPr lang="cs-CZ" sz="3200" b="1" dirty="0"/>
              <a:t>Zajišťuje fixaci rostliny </a:t>
            </a:r>
            <a:br>
              <a:rPr lang="cs-CZ" sz="3200" b="1" dirty="0"/>
            </a:br>
            <a:r>
              <a:rPr lang="cs-CZ" sz="3200" dirty="0"/>
              <a:t>v půdě a existenci na souši (tzv. vyšší rostliny);</a:t>
            </a:r>
          </a:p>
          <a:p>
            <a:r>
              <a:rPr lang="cs-CZ" sz="3200" b="1" dirty="0"/>
              <a:t>Neprobíhá zde fotosyntéza.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94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RKEV: Jak vypěstovat hvězdu kořenové zeleniny a uvařit svíčkovou ...">
            <a:extLst>
              <a:ext uri="{FF2B5EF4-FFF2-40B4-BE49-F238E27FC236}">
                <a16:creationId xmlns:a16="http://schemas.microsoft.com/office/drawing/2014/main" id="{2573B3A3-E5C8-4CC8-2F25-F480E005A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r="12638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lantace Monstera a péče doma. Vnitřní osvětlení">
            <a:extLst>
              <a:ext uri="{FF2B5EF4-FFF2-40B4-BE49-F238E27FC236}">
                <a16:creationId xmlns:a16="http://schemas.microsoft.com/office/drawing/2014/main" id="{67173822-89D4-DB65-E636-B50DC154A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969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JMELÍ: LÉK I NEBEZPEČNÝ AGRESOR | Recepty prima nápadů">
            <a:extLst>
              <a:ext uri="{FF2B5EF4-FFF2-40B4-BE49-F238E27FC236}">
                <a16:creationId xmlns:a16="http://schemas.microsoft.com/office/drawing/2014/main" id="{650D68D0-DE99-36A2-0521-689EBC628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r="-1" b="-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AFD7E6-530D-02A6-B1CC-2EFAAB7F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7" y="228601"/>
            <a:ext cx="3259837" cy="199871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Další funkce kořene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A79FC-FE47-FAA9-9826-48597EB5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35" y="2345342"/>
            <a:ext cx="3059200" cy="439463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b="1" dirty="0">
                <a:solidFill>
                  <a:srgbClr val="FF0000"/>
                </a:solidFill>
              </a:rPr>
              <a:t>Zásobní </a:t>
            </a:r>
            <a:r>
              <a:rPr lang="cs-CZ" sz="3200" b="1" dirty="0"/>
              <a:t>mrkev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>
                <a:solidFill>
                  <a:srgbClr val="FF0000"/>
                </a:solidFill>
              </a:rPr>
              <a:t>Přichycovací</a:t>
            </a:r>
            <a:r>
              <a:rPr lang="cs-CZ" sz="3200" dirty="0"/>
              <a:t> – popínavé rostliny – </a:t>
            </a:r>
            <a:r>
              <a:rPr lang="cs-CZ" sz="3200" b="1" dirty="0"/>
              <a:t>břečťan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>
                <a:solidFill>
                  <a:srgbClr val="FF0000"/>
                </a:solidFill>
              </a:rPr>
              <a:t>Kořeny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parazitů </a:t>
            </a:r>
            <a:r>
              <a:rPr lang="cs-CZ" sz="3200" dirty="0"/>
              <a:t>– </a:t>
            </a:r>
            <a:r>
              <a:rPr lang="cs-CZ" sz="3200" b="1" dirty="0"/>
              <a:t>jmelí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>
                <a:solidFill>
                  <a:srgbClr val="FF0000"/>
                </a:solidFill>
              </a:rPr>
              <a:t>Vzdušné kořeny</a:t>
            </a:r>
            <a:r>
              <a:rPr lang="cs-CZ" sz="3200" b="1" dirty="0"/>
              <a:t> </a:t>
            </a:r>
            <a:r>
              <a:rPr lang="cs-CZ" sz="3200" dirty="0"/>
              <a:t>- </a:t>
            </a:r>
            <a:r>
              <a:rPr lang="cs-CZ" sz="3200" b="1" dirty="0"/>
              <a:t>monstera</a:t>
            </a:r>
          </a:p>
        </p:txBody>
      </p:sp>
      <p:pic>
        <p:nvPicPr>
          <p:cNvPr id="7" name="Picture 4" descr="Břečťan popínavý - NašeFlora.cz">
            <a:extLst>
              <a:ext uri="{FF2B5EF4-FFF2-40B4-BE49-F238E27FC236}">
                <a16:creationId xmlns:a16="http://schemas.microsoft.com/office/drawing/2014/main" id="{A031D729-A03F-D946-BAA3-6348567AE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r="-2" b="22534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9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3634A-48FC-8BC1-E0BB-CBB65942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3" y="332825"/>
            <a:ext cx="11119417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Srovnání kořene smrku a borovice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CE4DB-C649-2CFA-0E91-A152DBA7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13" y="1460340"/>
            <a:ext cx="4362052" cy="4455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Rozdílné uložení větví;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Stálezelené celoroční jehličnany;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Borovice pevně ukotvená v půdě, </a:t>
            </a:r>
            <a:r>
              <a:rPr lang="cs-CZ" sz="3200" b="1" dirty="0"/>
              <a:t>proto se láme</a:t>
            </a:r>
            <a:r>
              <a:rPr lang="cs-CZ" sz="32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Smrk má mělké kořeny, </a:t>
            </a:r>
            <a:r>
              <a:rPr lang="cs-CZ" sz="3200" b="1" dirty="0"/>
              <a:t>dochází </a:t>
            </a:r>
            <a:br>
              <a:rPr lang="cs-CZ" sz="3200" b="1" dirty="0"/>
            </a:br>
            <a:r>
              <a:rPr lang="cs-CZ" sz="3200" b="1" dirty="0"/>
              <a:t>k vyvrácení</a:t>
            </a:r>
            <a:r>
              <a:rPr lang="cs-CZ" sz="3200" dirty="0"/>
              <a:t>.</a:t>
            </a:r>
          </a:p>
        </p:txBody>
      </p:sp>
      <p:pic>
        <p:nvPicPr>
          <p:cNvPr id="5124" name="Picture 4" descr="R O S T L I N Y N A H O S E M E N N É J E H L I Č N A N Y. - ppt stáhnout">
            <a:extLst>
              <a:ext uri="{FF2B5EF4-FFF2-40B4-BE49-F238E27FC236}">
                <a16:creationId xmlns:a16="http://schemas.microsoft.com/office/drawing/2014/main" id="{5CBB1CD8-30B2-A7D5-4EA9-F61C25D2C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12476" r="11523"/>
          <a:stretch/>
        </p:blipFill>
        <p:spPr bwMode="auto">
          <a:xfrm>
            <a:off x="5688419" y="1515140"/>
            <a:ext cx="6451905" cy="49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 10, Vliv kořenu na život stromu">
            <a:extLst>
              <a:ext uri="{FF2B5EF4-FFF2-40B4-BE49-F238E27FC236}">
                <a16:creationId xmlns:a16="http://schemas.microsoft.com/office/drawing/2014/main" id="{25F58508-9274-474A-29DF-89FE9BB5C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/>
          <a:stretch/>
        </p:blipFill>
        <p:spPr bwMode="auto">
          <a:xfrm>
            <a:off x="4670649" y="3059723"/>
            <a:ext cx="2543175" cy="16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 10, Vliv kořenu na život stromu">
            <a:extLst>
              <a:ext uri="{FF2B5EF4-FFF2-40B4-BE49-F238E27FC236}">
                <a16:creationId xmlns:a16="http://schemas.microsoft.com/office/drawing/2014/main" id="{6B91F159-A998-8C59-7FF2-F7EEA9CAE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11275"/>
          <a:stretch/>
        </p:blipFill>
        <p:spPr bwMode="auto">
          <a:xfrm>
            <a:off x="3911274" y="5243609"/>
            <a:ext cx="2543175" cy="14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00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521</Words>
  <Application>Microsoft Office PowerPoint</Application>
  <PresentationFormat>Širokoúhlá obrazovka</PresentationFormat>
  <Paragraphs>80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Avenir Next LT Pro</vt:lpstr>
      <vt:lpstr>Calibri</vt:lpstr>
      <vt:lpstr>Calibri Light</vt:lpstr>
      <vt:lpstr>Wingdings</vt:lpstr>
      <vt:lpstr>Motiv Office</vt:lpstr>
      <vt:lpstr>Stavba rostlin</vt:lpstr>
      <vt:lpstr>Části rostlinného těla</vt:lpstr>
      <vt:lpstr>Stavba rostliny / orgány</vt:lpstr>
      <vt:lpstr>Zajímavosti Velikosti</vt:lpstr>
      <vt:lpstr>Zajímavosti Délka života</vt:lpstr>
      <vt:lpstr>Kořen</vt:lpstr>
      <vt:lpstr>Popis kořene</vt:lpstr>
      <vt:lpstr>Další funkce kořene</vt:lpstr>
      <vt:lpstr>Srovnání kořene smrku a borovice</vt:lpstr>
      <vt:lpstr>Klíčení semene</vt:lpstr>
      <vt:lpstr>Stonek</vt:lpstr>
      <vt:lpstr>Základní funkce stonku</vt:lpstr>
      <vt:lpstr>Stavba stonku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Byliny z hlediska délky života</vt:lpstr>
      <vt:lpstr>Jednoletá bylina – hrách setý</vt:lpstr>
      <vt:lpstr>Dvouletá bylina – mrkev</vt:lpstr>
      <vt:lpstr>Trvalky – léčivé, koření, dřeviny</vt:lpstr>
      <vt:lpstr>Přeměny stonku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rostlin</dc:title>
  <dc:creator>Coufal Petr</dc:creator>
  <cp:lastModifiedBy>Coufal Petr</cp:lastModifiedBy>
  <cp:revision>1</cp:revision>
  <dcterms:created xsi:type="dcterms:W3CDTF">2023-03-08T09:07:40Z</dcterms:created>
  <dcterms:modified xsi:type="dcterms:W3CDTF">2023-04-03T20:35:05Z</dcterms:modified>
</cp:coreProperties>
</file>